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65" r:id="rId5"/>
    <p:sldId id="262" r:id="rId6"/>
    <p:sldId id="258" r:id="rId7"/>
    <p:sldId id="259" r:id="rId8"/>
    <p:sldId id="260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548D"/>
    <a:srgbClr val="E9F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94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9A12B8-3966-4308-A14D-E52A07880624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3540E9C4-F690-42F2-960F-0EF6D00F5528}">
      <dgm:prSet phldrT="[Text]"/>
      <dgm:spPr/>
      <dgm:t>
        <a:bodyPr/>
        <a:lstStyle/>
        <a:p>
          <a:r>
            <a:rPr lang="uk-UA" dirty="0">
              <a:latin typeface="Rockwell (Body)"/>
            </a:rPr>
            <a:t>1 семестр</a:t>
          </a:r>
          <a:endParaRPr lang="en-GB" dirty="0">
            <a:latin typeface="Rockwell (Body)"/>
          </a:endParaRPr>
        </a:p>
      </dgm:t>
    </dgm:pt>
    <dgm:pt modelId="{B8CA4854-3CF2-4895-AC1B-698EFFBBA75E}" type="parTrans" cxnId="{BE306F1B-BBB0-488B-97E0-77BB133F03A5}">
      <dgm:prSet/>
      <dgm:spPr/>
      <dgm:t>
        <a:bodyPr/>
        <a:lstStyle/>
        <a:p>
          <a:endParaRPr lang="en-GB">
            <a:latin typeface="Rockwell (Body)"/>
          </a:endParaRPr>
        </a:p>
      </dgm:t>
    </dgm:pt>
    <dgm:pt modelId="{1000F5A8-3222-4134-A143-607C36D78992}" type="sibTrans" cxnId="{BE306F1B-BBB0-488B-97E0-77BB133F03A5}">
      <dgm:prSet/>
      <dgm:spPr/>
      <dgm:t>
        <a:bodyPr/>
        <a:lstStyle/>
        <a:p>
          <a:endParaRPr lang="en-GB">
            <a:latin typeface="Rockwell (Body)"/>
          </a:endParaRPr>
        </a:p>
      </dgm:t>
    </dgm:pt>
    <dgm:pt modelId="{B6D80847-22D6-4281-B24B-06E0CCD87861}">
      <dgm:prSet phldrT="[Text]" custT="1"/>
      <dgm:spPr/>
      <dgm:t>
        <a:bodyPr/>
        <a:lstStyle/>
        <a:p>
          <a:r>
            <a:rPr lang="uk-UA" sz="2400" dirty="0" err="1">
              <a:latin typeface="Rockwell (Body)"/>
            </a:rPr>
            <a:t>ХНЕУ</a:t>
          </a:r>
          <a:r>
            <a:rPr lang="uk-UA" sz="2400" dirty="0">
              <a:latin typeface="Rockwell (Body)"/>
            </a:rPr>
            <a:t> ім. С. </a:t>
          </a:r>
          <a:r>
            <a:rPr lang="uk-UA" sz="2400" dirty="0" err="1">
              <a:latin typeface="Rockwell (Body)"/>
            </a:rPr>
            <a:t>Кузнеця</a:t>
          </a:r>
          <a:endParaRPr lang="en-GB" sz="2400" dirty="0">
            <a:latin typeface="Rockwell (Body)"/>
          </a:endParaRPr>
        </a:p>
      </dgm:t>
    </dgm:pt>
    <dgm:pt modelId="{0B4A32E2-BF45-4110-8176-FC69E311DF1D}" type="parTrans" cxnId="{1EAB4D04-E621-4993-8F51-3D9635524712}">
      <dgm:prSet/>
      <dgm:spPr/>
      <dgm:t>
        <a:bodyPr/>
        <a:lstStyle/>
        <a:p>
          <a:endParaRPr lang="en-GB">
            <a:latin typeface="Rockwell (Body)"/>
          </a:endParaRPr>
        </a:p>
      </dgm:t>
    </dgm:pt>
    <dgm:pt modelId="{8AC91836-7D44-4D5E-AED8-02FC26C9132D}" type="sibTrans" cxnId="{1EAB4D04-E621-4993-8F51-3D9635524712}">
      <dgm:prSet/>
      <dgm:spPr/>
      <dgm:t>
        <a:bodyPr/>
        <a:lstStyle/>
        <a:p>
          <a:endParaRPr lang="en-GB">
            <a:latin typeface="Rockwell (Body)"/>
          </a:endParaRPr>
        </a:p>
      </dgm:t>
    </dgm:pt>
    <dgm:pt modelId="{B7D40C3C-3C65-456D-BCC5-6D0B1FC3B5BA}">
      <dgm:prSet phldrT="[Text]"/>
      <dgm:spPr/>
      <dgm:t>
        <a:bodyPr/>
        <a:lstStyle/>
        <a:p>
          <a:r>
            <a:rPr lang="uk-UA" dirty="0">
              <a:latin typeface="Rockwell (Body)"/>
            </a:rPr>
            <a:t>2 семестр</a:t>
          </a:r>
          <a:endParaRPr lang="en-GB" dirty="0">
            <a:latin typeface="Rockwell (Body)"/>
          </a:endParaRPr>
        </a:p>
      </dgm:t>
    </dgm:pt>
    <dgm:pt modelId="{5D7F1F43-66E4-4E19-AFE1-BD11EA902906}" type="parTrans" cxnId="{A47BB829-FC57-4046-8777-88EB2CA655FD}">
      <dgm:prSet/>
      <dgm:spPr/>
      <dgm:t>
        <a:bodyPr/>
        <a:lstStyle/>
        <a:p>
          <a:endParaRPr lang="en-GB">
            <a:latin typeface="Rockwell (Body)"/>
          </a:endParaRPr>
        </a:p>
      </dgm:t>
    </dgm:pt>
    <dgm:pt modelId="{C29E3CE9-BB35-4C17-A55E-23C828A34591}" type="sibTrans" cxnId="{A47BB829-FC57-4046-8777-88EB2CA655FD}">
      <dgm:prSet/>
      <dgm:spPr/>
      <dgm:t>
        <a:bodyPr/>
        <a:lstStyle/>
        <a:p>
          <a:endParaRPr lang="en-GB">
            <a:latin typeface="Rockwell (Body)"/>
          </a:endParaRPr>
        </a:p>
      </dgm:t>
    </dgm:pt>
    <dgm:pt modelId="{384EAFEE-7EC6-4AAC-9B0D-FB2AE9D35A80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400" dirty="0" err="1">
              <a:latin typeface="Rockwell (Body)"/>
            </a:rPr>
            <a:t>Західносаксонський</a:t>
          </a:r>
          <a:r>
            <a:rPr lang="uk-UA" sz="2400" dirty="0">
              <a:latin typeface="Rockwell (Body)"/>
            </a:rPr>
            <a:t> університет / </a:t>
          </a:r>
          <a:r>
            <a:rPr lang="en-US" sz="2400" dirty="0" err="1">
              <a:latin typeface="Rockwell (Body)"/>
            </a:rPr>
            <a:t>WHZ</a:t>
          </a:r>
          <a:endParaRPr lang="en-GB" sz="2400" dirty="0">
            <a:latin typeface="Rockwell (Body)"/>
          </a:endParaRPr>
        </a:p>
      </dgm:t>
    </dgm:pt>
    <dgm:pt modelId="{7F70732B-4DC8-4B32-820C-12D75FE67C28}" type="parTrans" cxnId="{20B2F2B1-3BE3-441C-AC90-405FFCA375B7}">
      <dgm:prSet/>
      <dgm:spPr/>
      <dgm:t>
        <a:bodyPr/>
        <a:lstStyle/>
        <a:p>
          <a:endParaRPr lang="en-GB">
            <a:latin typeface="Rockwell (Body)"/>
          </a:endParaRPr>
        </a:p>
      </dgm:t>
    </dgm:pt>
    <dgm:pt modelId="{6BCFB906-229B-414F-8D79-ACC421A495C3}" type="sibTrans" cxnId="{20B2F2B1-3BE3-441C-AC90-405FFCA375B7}">
      <dgm:prSet/>
      <dgm:spPr/>
      <dgm:t>
        <a:bodyPr/>
        <a:lstStyle/>
        <a:p>
          <a:endParaRPr lang="en-GB">
            <a:latin typeface="Rockwell (Body)"/>
          </a:endParaRPr>
        </a:p>
      </dgm:t>
    </dgm:pt>
    <dgm:pt modelId="{48693BB6-9C9A-4D99-B4FA-F9F4A1D72043}">
      <dgm:prSet phldrT="[Text]"/>
      <dgm:spPr/>
      <dgm:t>
        <a:bodyPr/>
        <a:lstStyle/>
        <a:p>
          <a:r>
            <a:rPr lang="uk-UA" dirty="0">
              <a:latin typeface="Rockwell (Body)"/>
            </a:rPr>
            <a:t>3 семестр</a:t>
          </a:r>
          <a:endParaRPr lang="en-GB" dirty="0">
            <a:latin typeface="Rockwell (Body)"/>
          </a:endParaRPr>
        </a:p>
      </dgm:t>
    </dgm:pt>
    <dgm:pt modelId="{9ABA9541-6B95-4BF3-BCBD-C362B2C51BD4}" type="parTrans" cxnId="{66FB336B-83BA-4CF4-8E06-D85F29DA724A}">
      <dgm:prSet/>
      <dgm:spPr/>
      <dgm:t>
        <a:bodyPr/>
        <a:lstStyle/>
        <a:p>
          <a:endParaRPr lang="en-GB">
            <a:latin typeface="Rockwell (Body)"/>
          </a:endParaRPr>
        </a:p>
      </dgm:t>
    </dgm:pt>
    <dgm:pt modelId="{84E152F4-3F0A-4263-8F8E-6C7C4AE81BB2}" type="sibTrans" cxnId="{66FB336B-83BA-4CF4-8E06-D85F29DA724A}">
      <dgm:prSet/>
      <dgm:spPr/>
      <dgm:t>
        <a:bodyPr/>
        <a:lstStyle/>
        <a:p>
          <a:endParaRPr lang="en-GB">
            <a:latin typeface="Rockwell (Body)"/>
          </a:endParaRPr>
        </a:p>
      </dgm:t>
    </dgm:pt>
    <dgm:pt modelId="{3AE3B20E-0D3C-4C45-AEFD-D29487D7E490}">
      <dgm:prSet phldrT="[Text]" custT="1"/>
      <dgm:spPr/>
      <dgm:t>
        <a:bodyPr/>
        <a:lstStyle/>
        <a:p>
          <a:r>
            <a:rPr lang="uk-UA" sz="2400" dirty="0" err="1">
              <a:latin typeface="Rockwell (Body)"/>
            </a:rPr>
            <a:t>ХНЕУ</a:t>
          </a:r>
          <a:r>
            <a:rPr lang="uk-UA" sz="2400" dirty="0">
              <a:latin typeface="Rockwell (Body)"/>
            </a:rPr>
            <a:t> ім. С. </a:t>
          </a:r>
          <a:r>
            <a:rPr lang="uk-UA" sz="2400" dirty="0" err="1">
              <a:latin typeface="Rockwell (Body)"/>
            </a:rPr>
            <a:t>Кузнеця</a:t>
          </a:r>
          <a:br>
            <a:rPr lang="en-US" sz="2400" dirty="0">
              <a:latin typeface="Rockwell (Body)"/>
            </a:rPr>
          </a:br>
          <a:r>
            <a:rPr lang="en-US" sz="2400" dirty="0">
              <a:solidFill>
                <a:schemeClr val="bg1">
                  <a:lumMod val="50000"/>
                </a:schemeClr>
              </a:solidFill>
              <a:latin typeface="Rockwell (Body)"/>
            </a:rPr>
            <a:t>(</a:t>
          </a:r>
          <a:r>
            <a:rPr lang="en-US" sz="2400" dirty="0" err="1">
              <a:solidFill>
                <a:schemeClr val="bg1">
                  <a:lumMod val="50000"/>
                </a:schemeClr>
              </a:solidFill>
              <a:latin typeface="Rockwell (Body)"/>
            </a:rPr>
            <a:t>WHZ</a:t>
          </a:r>
          <a:r>
            <a:rPr lang="en-US" sz="2400" dirty="0">
              <a:solidFill>
                <a:schemeClr val="bg1">
                  <a:lumMod val="50000"/>
                </a:schemeClr>
              </a:solidFill>
              <a:latin typeface="Rockwell (Body)"/>
            </a:rPr>
            <a:t>)</a:t>
          </a:r>
          <a:endParaRPr lang="en-GB" sz="2400" dirty="0">
            <a:solidFill>
              <a:schemeClr val="bg1">
                <a:lumMod val="50000"/>
              </a:schemeClr>
            </a:solidFill>
            <a:latin typeface="Rockwell (Body)"/>
          </a:endParaRPr>
        </a:p>
      </dgm:t>
    </dgm:pt>
    <dgm:pt modelId="{B815E56D-3F46-4198-BBC5-7A42BEA72461}" type="parTrans" cxnId="{1C7D542C-7B43-44C3-9423-7EC427301A66}">
      <dgm:prSet/>
      <dgm:spPr/>
      <dgm:t>
        <a:bodyPr/>
        <a:lstStyle/>
        <a:p>
          <a:endParaRPr lang="en-GB">
            <a:latin typeface="Rockwell (Body)"/>
          </a:endParaRPr>
        </a:p>
      </dgm:t>
    </dgm:pt>
    <dgm:pt modelId="{9AAB0AEE-D16B-437F-A7FB-10915B4C766D}" type="sibTrans" cxnId="{1C7D542C-7B43-44C3-9423-7EC427301A66}">
      <dgm:prSet/>
      <dgm:spPr/>
      <dgm:t>
        <a:bodyPr/>
        <a:lstStyle/>
        <a:p>
          <a:endParaRPr lang="en-GB">
            <a:latin typeface="Rockwell (Body)"/>
          </a:endParaRPr>
        </a:p>
      </dgm:t>
    </dgm:pt>
    <dgm:pt modelId="{6CF2FBB2-C541-4F12-B991-9B1515FA8ACF}">
      <dgm:prSet phldrT="[Text]" custT="1"/>
      <dgm:spPr/>
      <dgm:t>
        <a:bodyPr/>
        <a:lstStyle/>
        <a:p>
          <a:pPr algn="l"/>
          <a:r>
            <a:rPr lang="uk-UA" sz="2400" dirty="0" err="1">
              <a:latin typeface="Rockwell (Body)"/>
            </a:rPr>
            <a:t>ХНЕУ</a:t>
          </a:r>
          <a:r>
            <a:rPr lang="uk-UA" sz="2400" dirty="0">
              <a:latin typeface="Rockwell (Body)"/>
            </a:rPr>
            <a:t> ім. С. </a:t>
          </a:r>
          <a:r>
            <a:rPr lang="uk-UA" sz="2400" dirty="0" err="1">
              <a:latin typeface="Rockwell (Body)"/>
            </a:rPr>
            <a:t>Кузнеця</a:t>
          </a:r>
          <a:br>
            <a:rPr lang="en-US" sz="2400" dirty="0">
              <a:latin typeface="Rockwell (Body)"/>
            </a:rPr>
          </a:br>
          <a:r>
            <a:rPr lang="en-US" sz="2400" dirty="0">
              <a:solidFill>
                <a:schemeClr val="bg1">
                  <a:lumMod val="50000"/>
                </a:schemeClr>
              </a:solidFill>
              <a:latin typeface="Rockwell (Body)"/>
            </a:rPr>
            <a:t>(</a:t>
          </a:r>
          <a:r>
            <a:rPr lang="en-US" sz="2400" dirty="0" err="1">
              <a:solidFill>
                <a:schemeClr val="bg1">
                  <a:lumMod val="50000"/>
                </a:schemeClr>
              </a:solidFill>
              <a:latin typeface="Rockwell (Body)"/>
            </a:rPr>
            <a:t>WHZ</a:t>
          </a:r>
          <a:r>
            <a:rPr lang="en-US" sz="2400" dirty="0">
              <a:solidFill>
                <a:schemeClr val="bg1">
                  <a:lumMod val="50000"/>
                </a:schemeClr>
              </a:solidFill>
              <a:latin typeface="Rockwell (Body)"/>
            </a:rPr>
            <a:t>)</a:t>
          </a:r>
          <a:endParaRPr lang="en-GB" sz="2400" dirty="0">
            <a:latin typeface="Rockwell (Body)"/>
          </a:endParaRPr>
        </a:p>
      </dgm:t>
    </dgm:pt>
    <dgm:pt modelId="{685313CC-47FB-43E3-A7AE-BB20F4A1E5B9}" type="parTrans" cxnId="{9AEA3EB0-C8C3-4EB1-BFC1-CEE6E4FBE042}">
      <dgm:prSet/>
      <dgm:spPr/>
      <dgm:t>
        <a:bodyPr/>
        <a:lstStyle/>
        <a:p>
          <a:endParaRPr lang="en-GB">
            <a:latin typeface="Rockwell (Body)"/>
          </a:endParaRPr>
        </a:p>
      </dgm:t>
    </dgm:pt>
    <dgm:pt modelId="{EE427BB2-6A23-444E-9157-D135C77AC761}" type="sibTrans" cxnId="{9AEA3EB0-C8C3-4EB1-BFC1-CEE6E4FBE042}">
      <dgm:prSet/>
      <dgm:spPr/>
      <dgm:t>
        <a:bodyPr/>
        <a:lstStyle/>
        <a:p>
          <a:endParaRPr lang="en-GB">
            <a:latin typeface="Rockwell (Body)"/>
          </a:endParaRPr>
        </a:p>
      </dgm:t>
    </dgm:pt>
    <dgm:pt modelId="{87B7BE91-E7CF-44F0-8DDB-81B887A2B6F8}">
      <dgm:prSet phldrT="[Text]"/>
      <dgm:spPr/>
      <dgm:t>
        <a:bodyPr/>
        <a:lstStyle/>
        <a:p>
          <a:r>
            <a:rPr lang="uk-UA" dirty="0">
              <a:latin typeface="Rockwell (Body)"/>
            </a:rPr>
            <a:t>4 семестр</a:t>
          </a:r>
          <a:endParaRPr lang="en-GB" dirty="0">
            <a:latin typeface="Rockwell (Body)"/>
          </a:endParaRPr>
        </a:p>
      </dgm:t>
    </dgm:pt>
    <dgm:pt modelId="{7337EDED-2EAC-4FD3-9CDD-C609286C65B3}" type="parTrans" cxnId="{EBE67169-33BE-43CF-902D-F14C15B4F297}">
      <dgm:prSet/>
      <dgm:spPr/>
      <dgm:t>
        <a:bodyPr/>
        <a:lstStyle/>
        <a:p>
          <a:endParaRPr lang="en-GB">
            <a:latin typeface="Rockwell (Body)"/>
          </a:endParaRPr>
        </a:p>
      </dgm:t>
    </dgm:pt>
    <dgm:pt modelId="{87147180-B2E5-4062-8B0C-3945C8E23249}" type="sibTrans" cxnId="{EBE67169-33BE-43CF-902D-F14C15B4F297}">
      <dgm:prSet/>
      <dgm:spPr/>
      <dgm:t>
        <a:bodyPr/>
        <a:lstStyle/>
        <a:p>
          <a:endParaRPr lang="en-GB">
            <a:latin typeface="Rockwell (Body)"/>
          </a:endParaRPr>
        </a:p>
      </dgm:t>
    </dgm:pt>
    <dgm:pt modelId="{6999964E-1839-4236-92EF-4B3689465AE2}" type="pres">
      <dgm:prSet presAssocID="{A19A12B8-3966-4308-A14D-E52A07880624}" presName="rootnode" presStyleCnt="0">
        <dgm:presLayoutVars>
          <dgm:chMax/>
          <dgm:chPref/>
          <dgm:dir/>
          <dgm:animLvl val="lvl"/>
        </dgm:presLayoutVars>
      </dgm:prSet>
      <dgm:spPr/>
    </dgm:pt>
    <dgm:pt modelId="{1173B850-C84A-433A-B6F7-062DB36CE9C6}" type="pres">
      <dgm:prSet presAssocID="{3540E9C4-F690-42F2-960F-0EF6D00F5528}" presName="composite" presStyleCnt="0"/>
      <dgm:spPr/>
    </dgm:pt>
    <dgm:pt modelId="{5F6E8DE3-750D-4C2F-A108-E33425D65382}" type="pres">
      <dgm:prSet presAssocID="{3540E9C4-F690-42F2-960F-0EF6D00F5528}" presName="bentUpArrow1" presStyleLbl="alignImgPlace1" presStyleIdx="0" presStyleCnt="3"/>
      <dgm:spPr/>
    </dgm:pt>
    <dgm:pt modelId="{CBE482CC-5E47-402F-89AE-10BE413412A3}" type="pres">
      <dgm:prSet presAssocID="{3540E9C4-F690-42F2-960F-0EF6D00F5528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0EDF88B9-7960-41B0-9410-C577517EE272}" type="pres">
      <dgm:prSet presAssocID="{3540E9C4-F690-42F2-960F-0EF6D00F5528}" presName="ChildText" presStyleLbl="revTx" presStyleIdx="0" presStyleCnt="4" custScaleX="266527" custLinFactNeighborX="98973" custLinFactNeighborY="2175">
        <dgm:presLayoutVars>
          <dgm:chMax val="0"/>
          <dgm:chPref val="0"/>
          <dgm:bulletEnabled val="1"/>
        </dgm:presLayoutVars>
      </dgm:prSet>
      <dgm:spPr/>
    </dgm:pt>
    <dgm:pt modelId="{5092023F-FEFC-4B56-9B96-66E7D2360A3C}" type="pres">
      <dgm:prSet presAssocID="{1000F5A8-3222-4134-A143-607C36D78992}" presName="sibTrans" presStyleCnt="0"/>
      <dgm:spPr/>
    </dgm:pt>
    <dgm:pt modelId="{461C4DD1-29AA-49DB-98B0-AA274BBFA035}" type="pres">
      <dgm:prSet presAssocID="{B7D40C3C-3C65-456D-BCC5-6D0B1FC3B5BA}" presName="composite" presStyleCnt="0"/>
      <dgm:spPr/>
    </dgm:pt>
    <dgm:pt modelId="{701B74B2-7A06-495B-B59A-B17ADF31C524}" type="pres">
      <dgm:prSet presAssocID="{B7D40C3C-3C65-456D-BCC5-6D0B1FC3B5BA}" presName="bentUpArrow1" presStyleLbl="alignImgPlace1" presStyleIdx="1" presStyleCnt="3"/>
      <dgm:spPr/>
    </dgm:pt>
    <dgm:pt modelId="{98EABAF9-31FD-4BEF-8A6E-A6D334D61057}" type="pres">
      <dgm:prSet presAssocID="{B7D40C3C-3C65-456D-BCC5-6D0B1FC3B5BA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</dgm:pt>
    <dgm:pt modelId="{757043E9-5376-4FEF-B82B-2AF6ED27D468}" type="pres">
      <dgm:prSet presAssocID="{B7D40C3C-3C65-456D-BCC5-6D0B1FC3B5BA}" presName="ChildText" presStyleLbl="revTx" presStyleIdx="1" presStyleCnt="4" custScaleX="318828" custLinFactX="22658" custLinFactNeighborX="100000" custLinFactNeighborY="1087">
        <dgm:presLayoutVars>
          <dgm:chMax val="0"/>
          <dgm:chPref val="0"/>
          <dgm:bulletEnabled val="1"/>
        </dgm:presLayoutVars>
      </dgm:prSet>
      <dgm:spPr/>
    </dgm:pt>
    <dgm:pt modelId="{D5383096-1BCB-4C5F-ADBC-9835714DE79F}" type="pres">
      <dgm:prSet presAssocID="{C29E3CE9-BB35-4C17-A55E-23C828A34591}" presName="sibTrans" presStyleCnt="0"/>
      <dgm:spPr/>
    </dgm:pt>
    <dgm:pt modelId="{170F73B7-35D0-4C81-B8F3-C725FFFA4E7D}" type="pres">
      <dgm:prSet presAssocID="{48693BB6-9C9A-4D99-B4FA-F9F4A1D72043}" presName="composite" presStyleCnt="0"/>
      <dgm:spPr/>
    </dgm:pt>
    <dgm:pt modelId="{E3FD181B-BB22-4205-9B3C-129CBC7EC68C}" type="pres">
      <dgm:prSet presAssocID="{48693BB6-9C9A-4D99-B4FA-F9F4A1D72043}" presName="bentUpArrow1" presStyleLbl="alignImgPlace1" presStyleIdx="2" presStyleCnt="3"/>
      <dgm:spPr/>
    </dgm:pt>
    <dgm:pt modelId="{752F2EE8-AA09-483E-B212-1760311DEAD3}" type="pres">
      <dgm:prSet presAssocID="{48693BB6-9C9A-4D99-B4FA-F9F4A1D72043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AEA14980-96C1-40A3-8B0D-E761585CCD40}" type="pres">
      <dgm:prSet presAssocID="{48693BB6-9C9A-4D99-B4FA-F9F4A1D72043}" presName="ChildText" presStyleLbl="revTx" presStyleIdx="2" presStyleCnt="4" custScaleX="266527" custLinFactNeighborX="96435" custLinFactNeighborY="-3262">
        <dgm:presLayoutVars>
          <dgm:chMax val="0"/>
          <dgm:chPref val="0"/>
          <dgm:bulletEnabled val="1"/>
        </dgm:presLayoutVars>
      </dgm:prSet>
      <dgm:spPr/>
    </dgm:pt>
    <dgm:pt modelId="{B1E502AE-92F2-4F25-82EC-19534DA6F840}" type="pres">
      <dgm:prSet presAssocID="{84E152F4-3F0A-4263-8F8E-6C7C4AE81BB2}" presName="sibTrans" presStyleCnt="0"/>
      <dgm:spPr/>
    </dgm:pt>
    <dgm:pt modelId="{6BE79F52-02D2-4786-95C8-E756F6C015D0}" type="pres">
      <dgm:prSet presAssocID="{87B7BE91-E7CF-44F0-8DDB-81B887A2B6F8}" presName="composite" presStyleCnt="0"/>
      <dgm:spPr/>
    </dgm:pt>
    <dgm:pt modelId="{9AF8C745-C33F-4F36-B159-8719F659E70C}" type="pres">
      <dgm:prSet presAssocID="{87B7BE91-E7CF-44F0-8DDB-81B887A2B6F8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</dgm:pt>
    <dgm:pt modelId="{D2AB42CA-93DF-4D3E-A4A8-CA81409A7C63}" type="pres">
      <dgm:prSet presAssocID="{87B7BE91-E7CF-44F0-8DDB-81B887A2B6F8}" presName="FinalChildText" presStyleLbl="revTx" presStyleIdx="3" presStyleCnt="4" custScaleX="263407" custLinFactNeighborX="85438" custLinFactNeighborY="-2175">
        <dgm:presLayoutVars>
          <dgm:chMax val="0"/>
          <dgm:chPref val="0"/>
          <dgm:bulletEnabled val="1"/>
        </dgm:presLayoutVars>
      </dgm:prSet>
      <dgm:spPr/>
    </dgm:pt>
  </dgm:ptLst>
  <dgm:cxnLst>
    <dgm:cxn modelId="{1EAB4D04-E621-4993-8F51-3D9635524712}" srcId="{3540E9C4-F690-42F2-960F-0EF6D00F5528}" destId="{B6D80847-22D6-4281-B24B-06E0CCD87861}" srcOrd="0" destOrd="0" parTransId="{0B4A32E2-BF45-4110-8176-FC69E311DF1D}" sibTransId="{8AC91836-7D44-4D5E-AED8-02FC26C9132D}"/>
    <dgm:cxn modelId="{5322191A-D25F-48DA-BB23-C50DA12914AA}" type="presOf" srcId="{B7D40C3C-3C65-456D-BCC5-6D0B1FC3B5BA}" destId="{98EABAF9-31FD-4BEF-8A6E-A6D334D61057}" srcOrd="0" destOrd="0" presId="urn:microsoft.com/office/officeart/2005/8/layout/StepDownProcess"/>
    <dgm:cxn modelId="{BE306F1B-BBB0-488B-97E0-77BB133F03A5}" srcId="{A19A12B8-3966-4308-A14D-E52A07880624}" destId="{3540E9C4-F690-42F2-960F-0EF6D00F5528}" srcOrd="0" destOrd="0" parTransId="{B8CA4854-3CF2-4895-AC1B-698EFFBBA75E}" sibTransId="{1000F5A8-3222-4134-A143-607C36D78992}"/>
    <dgm:cxn modelId="{CA66E826-73FB-4C71-88DD-AC58DA875B76}" type="presOf" srcId="{384EAFEE-7EC6-4AAC-9B0D-FB2AE9D35A80}" destId="{757043E9-5376-4FEF-B82B-2AF6ED27D468}" srcOrd="0" destOrd="0" presId="urn:microsoft.com/office/officeart/2005/8/layout/StepDownProcess"/>
    <dgm:cxn modelId="{A47BB829-FC57-4046-8777-88EB2CA655FD}" srcId="{A19A12B8-3966-4308-A14D-E52A07880624}" destId="{B7D40C3C-3C65-456D-BCC5-6D0B1FC3B5BA}" srcOrd="1" destOrd="0" parTransId="{5D7F1F43-66E4-4E19-AFE1-BD11EA902906}" sibTransId="{C29E3CE9-BB35-4C17-A55E-23C828A34591}"/>
    <dgm:cxn modelId="{1C7D542C-7B43-44C3-9423-7EC427301A66}" srcId="{48693BB6-9C9A-4D99-B4FA-F9F4A1D72043}" destId="{3AE3B20E-0D3C-4C45-AEFD-D29487D7E490}" srcOrd="0" destOrd="0" parTransId="{B815E56D-3F46-4198-BBC5-7A42BEA72461}" sibTransId="{9AAB0AEE-D16B-437F-A7FB-10915B4C766D}"/>
    <dgm:cxn modelId="{1ACA0648-CE76-4B68-8C53-9E14B3693AEC}" type="presOf" srcId="{3AE3B20E-0D3C-4C45-AEFD-D29487D7E490}" destId="{AEA14980-96C1-40A3-8B0D-E761585CCD40}" srcOrd="0" destOrd="0" presId="urn:microsoft.com/office/officeart/2005/8/layout/StepDownProcess"/>
    <dgm:cxn modelId="{EBE67169-33BE-43CF-902D-F14C15B4F297}" srcId="{A19A12B8-3966-4308-A14D-E52A07880624}" destId="{87B7BE91-E7CF-44F0-8DDB-81B887A2B6F8}" srcOrd="3" destOrd="0" parTransId="{7337EDED-2EAC-4FD3-9CDD-C609286C65B3}" sibTransId="{87147180-B2E5-4062-8B0C-3945C8E23249}"/>
    <dgm:cxn modelId="{66FB336B-83BA-4CF4-8E06-D85F29DA724A}" srcId="{A19A12B8-3966-4308-A14D-E52A07880624}" destId="{48693BB6-9C9A-4D99-B4FA-F9F4A1D72043}" srcOrd="2" destOrd="0" parTransId="{9ABA9541-6B95-4BF3-BCBD-C362B2C51BD4}" sibTransId="{84E152F4-3F0A-4263-8F8E-6C7C4AE81BB2}"/>
    <dgm:cxn modelId="{95BCD34F-36BB-41EA-9645-854F5BC9C03F}" type="presOf" srcId="{B6D80847-22D6-4281-B24B-06E0CCD87861}" destId="{0EDF88B9-7960-41B0-9410-C577517EE272}" srcOrd="0" destOrd="0" presId="urn:microsoft.com/office/officeart/2005/8/layout/StepDownProcess"/>
    <dgm:cxn modelId="{E3F83179-EA65-4532-9D02-1DC2ED76B91A}" type="presOf" srcId="{3540E9C4-F690-42F2-960F-0EF6D00F5528}" destId="{CBE482CC-5E47-402F-89AE-10BE413412A3}" srcOrd="0" destOrd="0" presId="urn:microsoft.com/office/officeart/2005/8/layout/StepDownProcess"/>
    <dgm:cxn modelId="{BECCE384-76B9-4228-BC95-A791D5D14828}" type="presOf" srcId="{87B7BE91-E7CF-44F0-8DDB-81B887A2B6F8}" destId="{9AF8C745-C33F-4F36-B159-8719F659E70C}" srcOrd="0" destOrd="0" presId="urn:microsoft.com/office/officeart/2005/8/layout/StepDownProcess"/>
    <dgm:cxn modelId="{C13F3C86-3B64-487C-A608-1FA4EB0DAD47}" type="presOf" srcId="{48693BB6-9C9A-4D99-B4FA-F9F4A1D72043}" destId="{752F2EE8-AA09-483E-B212-1760311DEAD3}" srcOrd="0" destOrd="0" presId="urn:microsoft.com/office/officeart/2005/8/layout/StepDownProcess"/>
    <dgm:cxn modelId="{9AEA3EB0-C8C3-4EB1-BFC1-CEE6E4FBE042}" srcId="{87B7BE91-E7CF-44F0-8DDB-81B887A2B6F8}" destId="{6CF2FBB2-C541-4F12-B991-9B1515FA8ACF}" srcOrd="0" destOrd="0" parTransId="{685313CC-47FB-43E3-A7AE-BB20F4A1E5B9}" sibTransId="{EE427BB2-6A23-444E-9157-D135C77AC761}"/>
    <dgm:cxn modelId="{20B2F2B1-3BE3-441C-AC90-405FFCA375B7}" srcId="{B7D40C3C-3C65-456D-BCC5-6D0B1FC3B5BA}" destId="{384EAFEE-7EC6-4AAC-9B0D-FB2AE9D35A80}" srcOrd="0" destOrd="0" parTransId="{7F70732B-4DC8-4B32-820C-12D75FE67C28}" sibTransId="{6BCFB906-229B-414F-8D79-ACC421A495C3}"/>
    <dgm:cxn modelId="{ED04DAC7-484D-4BCF-B98F-DE62B7C632D2}" type="presOf" srcId="{6CF2FBB2-C541-4F12-B991-9B1515FA8ACF}" destId="{D2AB42CA-93DF-4D3E-A4A8-CA81409A7C63}" srcOrd="0" destOrd="0" presId="urn:microsoft.com/office/officeart/2005/8/layout/StepDownProcess"/>
    <dgm:cxn modelId="{E50944FC-9BDF-40F9-BC3C-A9FDCB42BDBF}" type="presOf" srcId="{A19A12B8-3966-4308-A14D-E52A07880624}" destId="{6999964E-1839-4236-92EF-4B3689465AE2}" srcOrd="0" destOrd="0" presId="urn:microsoft.com/office/officeart/2005/8/layout/StepDownProcess"/>
    <dgm:cxn modelId="{231FE03D-1BDF-4062-920B-C4D85A8B507B}" type="presParOf" srcId="{6999964E-1839-4236-92EF-4B3689465AE2}" destId="{1173B850-C84A-433A-B6F7-062DB36CE9C6}" srcOrd="0" destOrd="0" presId="urn:microsoft.com/office/officeart/2005/8/layout/StepDownProcess"/>
    <dgm:cxn modelId="{9F36812C-C73F-494E-8F09-13C837648D72}" type="presParOf" srcId="{1173B850-C84A-433A-B6F7-062DB36CE9C6}" destId="{5F6E8DE3-750D-4C2F-A108-E33425D65382}" srcOrd="0" destOrd="0" presId="urn:microsoft.com/office/officeart/2005/8/layout/StepDownProcess"/>
    <dgm:cxn modelId="{6A69BA9A-0C20-4438-8777-CDD4D94B7751}" type="presParOf" srcId="{1173B850-C84A-433A-B6F7-062DB36CE9C6}" destId="{CBE482CC-5E47-402F-89AE-10BE413412A3}" srcOrd="1" destOrd="0" presId="urn:microsoft.com/office/officeart/2005/8/layout/StepDownProcess"/>
    <dgm:cxn modelId="{48ECD291-62E9-4F99-A00F-C4AC36E8EEF8}" type="presParOf" srcId="{1173B850-C84A-433A-B6F7-062DB36CE9C6}" destId="{0EDF88B9-7960-41B0-9410-C577517EE272}" srcOrd="2" destOrd="0" presId="urn:microsoft.com/office/officeart/2005/8/layout/StepDownProcess"/>
    <dgm:cxn modelId="{E53872CA-EF8C-4DFD-9664-F246B22485FC}" type="presParOf" srcId="{6999964E-1839-4236-92EF-4B3689465AE2}" destId="{5092023F-FEFC-4B56-9B96-66E7D2360A3C}" srcOrd="1" destOrd="0" presId="urn:microsoft.com/office/officeart/2005/8/layout/StepDownProcess"/>
    <dgm:cxn modelId="{13B11FE3-3DD9-4EDE-B514-C58EF6BF5BA7}" type="presParOf" srcId="{6999964E-1839-4236-92EF-4B3689465AE2}" destId="{461C4DD1-29AA-49DB-98B0-AA274BBFA035}" srcOrd="2" destOrd="0" presId="urn:microsoft.com/office/officeart/2005/8/layout/StepDownProcess"/>
    <dgm:cxn modelId="{2C1CDF5B-0CFC-4AEE-B6C7-BD846FF1815F}" type="presParOf" srcId="{461C4DD1-29AA-49DB-98B0-AA274BBFA035}" destId="{701B74B2-7A06-495B-B59A-B17ADF31C524}" srcOrd="0" destOrd="0" presId="urn:microsoft.com/office/officeart/2005/8/layout/StepDownProcess"/>
    <dgm:cxn modelId="{43EFA999-9F47-4FCE-9E02-1FC438DDA302}" type="presParOf" srcId="{461C4DD1-29AA-49DB-98B0-AA274BBFA035}" destId="{98EABAF9-31FD-4BEF-8A6E-A6D334D61057}" srcOrd="1" destOrd="0" presId="urn:microsoft.com/office/officeart/2005/8/layout/StepDownProcess"/>
    <dgm:cxn modelId="{03BA65B5-5810-4DAC-AD9B-D220BA096090}" type="presParOf" srcId="{461C4DD1-29AA-49DB-98B0-AA274BBFA035}" destId="{757043E9-5376-4FEF-B82B-2AF6ED27D468}" srcOrd="2" destOrd="0" presId="urn:microsoft.com/office/officeart/2005/8/layout/StepDownProcess"/>
    <dgm:cxn modelId="{3C5AB8B5-BD7F-4158-9417-18AE41473813}" type="presParOf" srcId="{6999964E-1839-4236-92EF-4B3689465AE2}" destId="{D5383096-1BCB-4C5F-ADBC-9835714DE79F}" srcOrd="3" destOrd="0" presId="urn:microsoft.com/office/officeart/2005/8/layout/StepDownProcess"/>
    <dgm:cxn modelId="{0706EA76-2D3C-46E4-A2EB-D1B54D0F88DB}" type="presParOf" srcId="{6999964E-1839-4236-92EF-4B3689465AE2}" destId="{170F73B7-35D0-4C81-B8F3-C725FFFA4E7D}" srcOrd="4" destOrd="0" presId="urn:microsoft.com/office/officeart/2005/8/layout/StepDownProcess"/>
    <dgm:cxn modelId="{22115F2F-A113-4EC5-BE80-162AE8FBF052}" type="presParOf" srcId="{170F73B7-35D0-4C81-B8F3-C725FFFA4E7D}" destId="{E3FD181B-BB22-4205-9B3C-129CBC7EC68C}" srcOrd="0" destOrd="0" presId="urn:microsoft.com/office/officeart/2005/8/layout/StepDownProcess"/>
    <dgm:cxn modelId="{EF4A435A-86BE-44D3-B88B-F20B8AC8F1D1}" type="presParOf" srcId="{170F73B7-35D0-4C81-B8F3-C725FFFA4E7D}" destId="{752F2EE8-AA09-483E-B212-1760311DEAD3}" srcOrd="1" destOrd="0" presId="urn:microsoft.com/office/officeart/2005/8/layout/StepDownProcess"/>
    <dgm:cxn modelId="{9026863A-8624-4985-979E-C938C1ABBF5E}" type="presParOf" srcId="{170F73B7-35D0-4C81-B8F3-C725FFFA4E7D}" destId="{AEA14980-96C1-40A3-8B0D-E761585CCD40}" srcOrd="2" destOrd="0" presId="urn:microsoft.com/office/officeart/2005/8/layout/StepDownProcess"/>
    <dgm:cxn modelId="{96022A0A-5016-455E-8D43-C0BF47EC1044}" type="presParOf" srcId="{6999964E-1839-4236-92EF-4B3689465AE2}" destId="{B1E502AE-92F2-4F25-82EC-19534DA6F840}" srcOrd="5" destOrd="0" presId="urn:microsoft.com/office/officeart/2005/8/layout/StepDownProcess"/>
    <dgm:cxn modelId="{3089495A-7844-414D-8ED4-33FB0E2CDBB0}" type="presParOf" srcId="{6999964E-1839-4236-92EF-4B3689465AE2}" destId="{6BE79F52-02D2-4786-95C8-E756F6C015D0}" srcOrd="6" destOrd="0" presId="urn:microsoft.com/office/officeart/2005/8/layout/StepDownProcess"/>
    <dgm:cxn modelId="{E5251BBF-AE28-4BDF-8B65-329869F6E8E5}" type="presParOf" srcId="{6BE79F52-02D2-4786-95C8-E756F6C015D0}" destId="{9AF8C745-C33F-4F36-B159-8719F659E70C}" srcOrd="0" destOrd="0" presId="urn:microsoft.com/office/officeart/2005/8/layout/StepDownProcess"/>
    <dgm:cxn modelId="{CB7FC2D6-D5E0-46F8-A14E-AE3DA71CB0A4}" type="presParOf" srcId="{6BE79F52-02D2-4786-95C8-E756F6C015D0}" destId="{D2AB42CA-93DF-4D3E-A4A8-CA81409A7C63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6E8DE3-750D-4C2F-A108-E33425D65382}">
      <dsp:nvSpPr>
        <dsp:cNvPr id="0" name=""/>
        <dsp:cNvSpPr/>
      </dsp:nvSpPr>
      <dsp:spPr>
        <a:xfrm rot="5400000">
          <a:off x="1279161" y="1117004"/>
          <a:ext cx="980972" cy="111680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E482CC-5E47-402F-89AE-10BE413412A3}">
      <dsp:nvSpPr>
        <dsp:cNvPr id="0" name=""/>
        <dsp:cNvSpPr/>
      </dsp:nvSpPr>
      <dsp:spPr>
        <a:xfrm>
          <a:off x="1019263" y="29576"/>
          <a:ext cx="1651380" cy="1155912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>
              <a:latin typeface="Rockwell (Body)"/>
            </a:rPr>
            <a:t>1 семестр</a:t>
          </a:r>
          <a:endParaRPr lang="en-GB" sz="2800" kern="1200" dirty="0">
            <a:latin typeface="Rockwell (Body)"/>
          </a:endParaRPr>
        </a:p>
      </dsp:txBody>
      <dsp:txXfrm>
        <a:off x="1075700" y="86013"/>
        <a:ext cx="1538506" cy="1043038"/>
      </dsp:txXfrm>
    </dsp:sp>
    <dsp:sp modelId="{0EDF88B9-7960-41B0-9410-C577517EE272}">
      <dsp:nvSpPr>
        <dsp:cNvPr id="0" name=""/>
        <dsp:cNvSpPr/>
      </dsp:nvSpPr>
      <dsp:spPr>
        <a:xfrm>
          <a:off x="2859324" y="160139"/>
          <a:ext cx="3201140" cy="934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400" kern="1200" dirty="0" err="1">
              <a:latin typeface="Rockwell (Body)"/>
            </a:rPr>
            <a:t>ХНЕУ</a:t>
          </a:r>
          <a:r>
            <a:rPr lang="uk-UA" sz="2400" kern="1200" dirty="0">
              <a:latin typeface="Rockwell (Body)"/>
            </a:rPr>
            <a:t> ім. С. </a:t>
          </a:r>
          <a:r>
            <a:rPr lang="uk-UA" sz="2400" kern="1200" dirty="0" err="1">
              <a:latin typeface="Rockwell (Body)"/>
            </a:rPr>
            <a:t>Кузнеця</a:t>
          </a:r>
          <a:endParaRPr lang="en-GB" sz="2400" kern="1200" dirty="0">
            <a:latin typeface="Rockwell (Body)"/>
          </a:endParaRPr>
        </a:p>
      </dsp:txBody>
      <dsp:txXfrm>
        <a:off x="2859324" y="160139"/>
        <a:ext cx="3201140" cy="934259"/>
      </dsp:txXfrm>
    </dsp:sp>
    <dsp:sp modelId="{701B74B2-7A06-495B-B59A-B17ADF31C524}">
      <dsp:nvSpPr>
        <dsp:cNvPr id="0" name=""/>
        <dsp:cNvSpPr/>
      </dsp:nvSpPr>
      <dsp:spPr>
        <a:xfrm rot="5400000">
          <a:off x="3128351" y="2415475"/>
          <a:ext cx="980972" cy="111680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-4943604"/>
            <a:satOff val="-6027"/>
            <a:lumOff val="55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EABAF9-31FD-4BEF-8A6E-A6D334D61057}">
      <dsp:nvSpPr>
        <dsp:cNvPr id="0" name=""/>
        <dsp:cNvSpPr/>
      </dsp:nvSpPr>
      <dsp:spPr>
        <a:xfrm>
          <a:off x="2868453" y="1328047"/>
          <a:ext cx="1651380" cy="1155912"/>
        </a:xfrm>
        <a:prstGeom prst="roundRect">
          <a:avLst>
            <a:gd name="adj" fmla="val 16670"/>
          </a:avLst>
        </a:prstGeom>
        <a:solidFill>
          <a:schemeClr val="accent5">
            <a:hueOff val="-3327248"/>
            <a:satOff val="-5151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>
              <a:latin typeface="Rockwell (Body)"/>
            </a:rPr>
            <a:t>2 семестр</a:t>
          </a:r>
          <a:endParaRPr lang="en-GB" sz="2800" kern="1200" dirty="0">
            <a:latin typeface="Rockwell (Body)"/>
          </a:endParaRPr>
        </a:p>
      </dsp:txBody>
      <dsp:txXfrm>
        <a:off x="2924890" y="1384484"/>
        <a:ext cx="1538506" cy="1043038"/>
      </dsp:txXfrm>
    </dsp:sp>
    <dsp:sp modelId="{757043E9-5376-4FEF-B82B-2AF6ED27D468}">
      <dsp:nvSpPr>
        <dsp:cNvPr id="0" name=""/>
        <dsp:cNvSpPr/>
      </dsp:nvSpPr>
      <dsp:spPr>
        <a:xfrm>
          <a:off x="4678902" y="1448445"/>
          <a:ext cx="3829305" cy="934259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400" kern="1200" dirty="0" err="1">
              <a:latin typeface="Rockwell (Body)"/>
            </a:rPr>
            <a:t>Західносаксонський</a:t>
          </a:r>
          <a:r>
            <a:rPr lang="uk-UA" sz="2400" kern="1200" dirty="0">
              <a:latin typeface="Rockwell (Body)"/>
            </a:rPr>
            <a:t> університет / </a:t>
          </a:r>
          <a:r>
            <a:rPr lang="en-US" sz="2400" kern="1200" dirty="0" err="1">
              <a:latin typeface="Rockwell (Body)"/>
            </a:rPr>
            <a:t>WHZ</a:t>
          </a:r>
          <a:endParaRPr lang="en-GB" sz="2400" kern="1200" dirty="0">
            <a:latin typeface="Rockwell (Body)"/>
          </a:endParaRPr>
        </a:p>
      </dsp:txBody>
      <dsp:txXfrm>
        <a:off x="4678902" y="1448445"/>
        <a:ext cx="3829305" cy="934259"/>
      </dsp:txXfrm>
    </dsp:sp>
    <dsp:sp modelId="{E3FD181B-BB22-4205-9B3C-129CBC7EC68C}">
      <dsp:nvSpPr>
        <dsp:cNvPr id="0" name=""/>
        <dsp:cNvSpPr/>
      </dsp:nvSpPr>
      <dsp:spPr>
        <a:xfrm rot="5400000">
          <a:off x="4977541" y="3713947"/>
          <a:ext cx="980972" cy="111680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-9887207"/>
            <a:satOff val="-12054"/>
            <a:lumOff val="110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2F2EE8-AA09-483E-B212-1760311DEAD3}">
      <dsp:nvSpPr>
        <dsp:cNvPr id="0" name=""/>
        <dsp:cNvSpPr/>
      </dsp:nvSpPr>
      <dsp:spPr>
        <a:xfrm>
          <a:off x="4717643" y="2626519"/>
          <a:ext cx="1651380" cy="1155912"/>
        </a:xfrm>
        <a:prstGeom prst="roundRect">
          <a:avLst>
            <a:gd name="adj" fmla="val 16670"/>
          </a:avLst>
        </a:prstGeom>
        <a:solidFill>
          <a:schemeClr val="accent5">
            <a:hueOff val="-6654497"/>
            <a:satOff val="-10303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>
              <a:latin typeface="Rockwell (Body)"/>
            </a:rPr>
            <a:t>3 семестр</a:t>
          </a:r>
          <a:endParaRPr lang="en-GB" sz="2800" kern="1200" dirty="0">
            <a:latin typeface="Rockwell (Body)"/>
          </a:endParaRPr>
        </a:p>
      </dsp:txBody>
      <dsp:txXfrm>
        <a:off x="4774080" y="2682956"/>
        <a:ext cx="1538506" cy="1043038"/>
      </dsp:txXfrm>
    </dsp:sp>
    <dsp:sp modelId="{AEA14980-96C1-40A3-8B0D-E761585CCD40}">
      <dsp:nvSpPr>
        <dsp:cNvPr id="0" name=""/>
        <dsp:cNvSpPr/>
      </dsp:nvSpPr>
      <dsp:spPr>
        <a:xfrm>
          <a:off x="6527221" y="2706286"/>
          <a:ext cx="3201140" cy="934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400" kern="1200" dirty="0" err="1">
              <a:latin typeface="Rockwell (Body)"/>
            </a:rPr>
            <a:t>ХНЕУ</a:t>
          </a:r>
          <a:r>
            <a:rPr lang="uk-UA" sz="2400" kern="1200" dirty="0">
              <a:latin typeface="Rockwell (Body)"/>
            </a:rPr>
            <a:t> ім. С. </a:t>
          </a:r>
          <a:r>
            <a:rPr lang="uk-UA" sz="2400" kern="1200" dirty="0" err="1">
              <a:latin typeface="Rockwell (Body)"/>
            </a:rPr>
            <a:t>Кузнеця</a:t>
          </a:r>
          <a:br>
            <a:rPr lang="en-US" sz="2400" kern="1200" dirty="0">
              <a:latin typeface="Rockwell (Body)"/>
            </a:rPr>
          </a:br>
          <a:r>
            <a:rPr lang="en-US" sz="2400" kern="1200" dirty="0">
              <a:solidFill>
                <a:schemeClr val="bg1">
                  <a:lumMod val="50000"/>
                </a:schemeClr>
              </a:solidFill>
              <a:latin typeface="Rockwell (Body)"/>
            </a:rPr>
            <a:t>(</a:t>
          </a:r>
          <a:r>
            <a:rPr lang="en-US" sz="2400" kern="1200" dirty="0" err="1">
              <a:solidFill>
                <a:schemeClr val="bg1">
                  <a:lumMod val="50000"/>
                </a:schemeClr>
              </a:solidFill>
              <a:latin typeface="Rockwell (Body)"/>
            </a:rPr>
            <a:t>WHZ</a:t>
          </a:r>
          <a:r>
            <a:rPr lang="en-US" sz="2400" kern="1200" dirty="0">
              <a:solidFill>
                <a:schemeClr val="bg1">
                  <a:lumMod val="50000"/>
                </a:schemeClr>
              </a:solidFill>
              <a:latin typeface="Rockwell (Body)"/>
            </a:rPr>
            <a:t>)</a:t>
          </a:r>
          <a:endParaRPr lang="en-GB" sz="2400" kern="1200" dirty="0">
            <a:solidFill>
              <a:schemeClr val="bg1">
                <a:lumMod val="50000"/>
              </a:schemeClr>
            </a:solidFill>
            <a:latin typeface="Rockwell (Body)"/>
          </a:endParaRPr>
        </a:p>
      </dsp:txBody>
      <dsp:txXfrm>
        <a:off x="6527221" y="2706286"/>
        <a:ext cx="3201140" cy="934259"/>
      </dsp:txXfrm>
    </dsp:sp>
    <dsp:sp modelId="{9AF8C745-C33F-4F36-B159-8719F659E70C}">
      <dsp:nvSpPr>
        <dsp:cNvPr id="0" name=""/>
        <dsp:cNvSpPr/>
      </dsp:nvSpPr>
      <dsp:spPr>
        <a:xfrm>
          <a:off x="6566833" y="3924990"/>
          <a:ext cx="1651380" cy="1155912"/>
        </a:xfrm>
        <a:prstGeom prst="roundRect">
          <a:avLst>
            <a:gd name="adj" fmla="val 16670"/>
          </a:avLst>
        </a:prstGeom>
        <a:solidFill>
          <a:schemeClr val="accent5">
            <a:hueOff val="-9981745"/>
            <a:satOff val="-15454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>
              <a:latin typeface="Rockwell (Body)"/>
            </a:rPr>
            <a:t>4 семестр</a:t>
          </a:r>
          <a:endParaRPr lang="en-GB" sz="2800" kern="1200" dirty="0">
            <a:latin typeface="Rockwell (Body)"/>
          </a:endParaRPr>
        </a:p>
      </dsp:txBody>
      <dsp:txXfrm>
        <a:off x="6623270" y="3981427"/>
        <a:ext cx="1538506" cy="1043038"/>
      </dsp:txXfrm>
    </dsp:sp>
    <dsp:sp modelId="{D2AB42CA-93DF-4D3E-A4A8-CA81409A7C63}">
      <dsp:nvSpPr>
        <dsp:cNvPr id="0" name=""/>
        <dsp:cNvSpPr/>
      </dsp:nvSpPr>
      <dsp:spPr>
        <a:xfrm>
          <a:off x="8256172" y="4014913"/>
          <a:ext cx="3163667" cy="934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400" kern="1200" dirty="0" err="1">
              <a:latin typeface="Rockwell (Body)"/>
            </a:rPr>
            <a:t>ХНЕУ</a:t>
          </a:r>
          <a:r>
            <a:rPr lang="uk-UA" sz="2400" kern="1200" dirty="0">
              <a:latin typeface="Rockwell (Body)"/>
            </a:rPr>
            <a:t> ім. С. </a:t>
          </a:r>
          <a:r>
            <a:rPr lang="uk-UA" sz="2400" kern="1200" dirty="0" err="1">
              <a:latin typeface="Rockwell (Body)"/>
            </a:rPr>
            <a:t>Кузнеця</a:t>
          </a:r>
          <a:br>
            <a:rPr lang="en-US" sz="2400" kern="1200" dirty="0">
              <a:latin typeface="Rockwell (Body)"/>
            </a:rPr>
          </a:br>
          <a:r>
            <a:rPr lang="en-US" sz="2400" kern="1200" dirty="0">
              <a:solidFill>
                <a:schemeClr val="bg1">
                  <a:lumMod val="50000"/>
                </a:schemeClr>
              </a:solidFill>
              <a:latin typeface="Rockwell (Body)"/>
            </a:rPr>
            <a:t>(</a:t>
          </a:r>
          <a:r>
            <a:rPr lang="en-US" sz="2400" kern="1200" dirty="0" err="1">
              <a:solidFill>
                <a:schemeClr val="bg1">
                  <a:lumMod val="50000"/>
                </a:schemeClr>
              </a:solidFill>
              <a:latin typeface="Rockwell (Body)"/>
            </a:rPr>
            <a:t>WHZ</a:t>
          </a:r>
          <a:r>
            <a:rPr lang="en-US" sz="2400" kern="1200" dirty="0">
              <a:solidFill>
                <a:schemeClr val="bg1">
                  <a:lumMod val="50000"/>
                </a:schemeClr>
              </a:solidFill>
              <a:latin typeface="Rockwell (Body)"/>
            </a:rPr>
            <a:t>)</a:t>
          </a:r>
          <a:endParaRPr lang="en-GB" sz="2400" kern="1200" dirty="0">
            <a:latin typeface="Rockwell (Body)"/>
          </a:endParaRPr>
        </a:p>
      </dsp:txBody>
      <dsp:txXfrm>
        <a:off x="8256172" y="4014913"/>
        <a:ext cx="3163667" cy="9342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08C23-4879-4834-908A-F2F97D91DF01}" type="datetimeFigureOut">
              <a:rPr lang="en-GB" smtClean="0"/>
              <a:t>15/03/2026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B44BA82B-7836-4678-B357-D67BB44BE6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0325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08C23-4879-4834-908A-F2F97D91DF01}" type="datetimeFigureOut">
              <a:rPr lang="en-GB" smtClean="0"/>
              <a:t>15/03/2026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BA82B-7836-4678-B357-D67BB44BE6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83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08C23-4879-4834-908A-F2F97D91DF01}" type="datetimeFigureOut">
              <a:rPr lang="en-GB" smtClean="0"/>
              <a:t>15/03/2026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BA82B-7836-4678-B357-D67BB44BE6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786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08C23-4879-4834-908A-F2F97D91DF01}" type="datetimeFigureOut">
              <a:rPr lang="en-GB" smtClean="0"/>
              <a:t>15/03/2026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BA82B-7836-4678-B357-D67BB44BE6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629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8DA08C23-4879-4834-908A-F2F97D91DF01}" type="datetimeFigureOut">
              <a:rPr lang="en-GB" smtClean="0"/>
              <a:t>15/03/2026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B44BA82B-7836-4678-B357-D67BB44BE6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800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08C23-4879-4834-908A-F2F97D91DF01}" type="datetimeFigureOut">
              <a:rPr lang="en-GB" smtClean="0"/>
              <a:t>15/03/2026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BA82B-7836-4678-B357-D67BB44BE6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492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08C23-4879-4834-908A-F2F97D91DF01}" type="datetimeFigureOut">
              <a:rPr lang="en-GB" smtClean="0"/>
              <a:t>15/03/2026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BA82B-7836-4678-B357-D67BB44BE6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987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08C23-4879-4834-908A-F2F97D91DF01}" type="datetimeFigureOut">
              <a:rPr lang="en-GB" smtClean="0"/>
              <a:t>15/03/2026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BA82B-7836-4678-B357-D67BB44BE6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100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08C23-4879-4834-908A-F2F97D91DF01}" type="datetimeFigureOut">
              <a:rPr lang="en-GB" smtClean="0"/>
              <a:t>15/03/2026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BA82B-7836-4678-B357-D67BB44BE6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325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08C23-4879-4834-908A-F2F97D91DF01}" type="datetimeFigureOut">
              <a:rPr lang="en-GB" smtClean="0"/>
              <a:t>15/03/2026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BA82B-7836-4678-B357-D67BB44BE6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200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08C23-4879-4834-908A-F2F97D91DF01}" type="datetimeFigureOut">
              <a:rPr lang="en-GB" smtClean="0"/>
              <a:t>15/03/2026</a:t>
            </a:fld>
            <a:endParaRPr lang="en-GB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BA82B-7836-4678-B357-D67BB44BE6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066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DA08C23-4879-4834-908A-F2F97D91DF01}" type="datetimeFigureOut">
              <a:rPr lang="en-GB" smtClean="0"/>
              <a:t>15/03/2026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B44BA82B-7836-4678-B357-D67BB44BE6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979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whz.d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tripadvisor.com/Tourism-g187397-Saxony-Vacations.htm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z.de/english/study/incomings/courses-of-study/management-and-information-technology-master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k.hneu.edu.ua/magistr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ad.de/en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73CAA-4F0C-6D5D-6458-519CB731E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1371263"/>
            <a:ext cx="9966960" cy="3035808"/>
          </a:xfrm>
        </p:spPr>
        <p:txBody>
          <a:bodyPr/>
          <a:lstStyle/>
          <a:p>
            <a:r>
              <a:rPr lang="uk-UA" sz="6000" dirty="0">
                <a:latin typeface="Rockwell (Body)"/>
              </a:rPr>
              <a:t>Міждисциплінарна </a:t>
            </a:r>
            <a:r>
              <a:rPr lang="ru-RU" sz="6000" dirty="0" err="1">
                <a:latin typeface="Rockwell (Body)"/>
              </a:rPr>
              <a:t>програма</a:t>
            </a:r>
            <a:r>
              <a:rPr lang="ru-RU" sz="6000" dirty="0">
                <a:latin typeface="Rockwell (Body)"/>
              </a:rPr>
              <a:t> </a:t>
            </a:r>
            <a:r>
              <a:rPr lang="ru-RU" sz="6000" dirty="0" err="1">
                <a:latin typeface="Rockwell (Body)"/>
              </a:rPr>
              <a:t>двох</a:t>
            </a:r>
            <a:r>
              <a:rPr lang="ru-RU" sz="6000" dirty="0">
                <a:latin typeface="Rockwell (Body)"/>
              </a:rPr>
              <a:t> диплом</a:t>
            </a:r>
            <a:r>
              <a:rPr lang="uk-UA" sz="6000" dirty="0" err="1">
                <a:latin typeface="Rockwell (Body)"/>
              </a:rPr>
              <a:t>ів</a:t>
            </a:r>
            <a:r>
              <a:rPr lang="uk-UA" sz="6000" dirty="0">
                <a:latin typeface="Rockwell (Body)"/>
              </a:rPr>
              <a:t> </a:t>
            </a:r>
            <a:r>
              <a:rPr lang="uk-UA" sz="6000" dirty="0" err="1">
                <a:latin typeface="Rockwell (Body)"/>
              </a:rPr>
              <a:t>ХНЕУ</a:t>
            </a:r>
            <a:r>
              <a:rPr lang="uk-UA" sz="6000" dirty="0">
                <a:latin typeface="Rockwell (Body)"/>
              </a:rPr>
              <a:t>-</a:t>
            </a:r>
            <a:r>
              <a:rPr lang="en-US" sz="6000" dirty="0" err="1">
                <a:latin typeface="Rockwell (Body)"/>
              </a:rPr>
              <a:t>WHZ</a:t>
            </a:r>
            <a:endParaRPr lang="en-GB" sz="6000" dirty="0">
              <a:latin typeface="Rockwell (Body)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EFF1F0-EF28-8098-7611-0BD7D2F5B2C2}"/>
              </a:ext>
            </a:extLst>
          </p:cNvPr>
          <p:cNvSpPr txBox="1"/>
          <p:nvPr/>
        </p:nvSpPr>
        <p:spPr>
          <a:xfrm>
            <a:off x="1051560" y="4521815"/>
            <a:ext cx="8874760" cy="1663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dirty="0">
                <a:latin typeface="Rockwell (Body)"/>
              </a:rPr>
              <a:t>за </a:t>
            </a:r>
            <a:r>
              <a:rPr lang="ru-RU" sz="2400" dirty="0" err="1">
                <a:latin typeface="Rockwell (Body)"/>
              </a:rPr>
              <a:t>спеціальностями</a:t>
            </a:r>
            <a:r>
              <a:rPr lang="ru-RU" sz="2400" dirty="0">
                <a:latin typeface="Rockwell (Body)"/>
              </a:rPr>
              <a:t>:</a:t>
            </a:r>
            <a:endParaRPr lang="en-US" sz="2400" dirty="0">
              <a:latin typeface="Rockwell (Body)"/>
            </a:endParaRPr>
          </a:p>
          <a:p>
            <a:pPr>
              <a:lnSpc>
                <a:spcPct val="120000"/>
              </a:lnSpc>
            </a:pPr>
            <a:r>
              <a:rPr lang="ru-RU" sz="3200" dirty="0">
                <a:latin typeface="Rockwell (Body)"/>
              </a:rPr>
              <a:t>D3 "МЕНЕДЖМЕНТ"</a:t>
            </a:r>
            <a:endParaRPr lang="en-US" sz="3200" dirty="0">
              <a:latin typeface="Rockwell (Body)"/>
            </a:endParaRPr>
          </a:p>
          <a:p>
            <a:pPr>
              <a:lnSpc>
                <a:spcPct val="120000"/>
              </a:lnSpc>
            </a:pPr>
            <a:r>
              <a:rPr lang="ru-RU" sz="3200" dirty="0">
                <a:latin typeface="Rockwell (Body)"/>
              </a:rPr>
              <a:t>F6 "</a:t>
            </a:r>
            <a:r>
              <a:rPr lang="ru-RU" sz="3200" dirty="0" err="1">
                <a:latin typeface="Rockwell (Body)"/>
              </a:rPr>
              <a:t>ІНФОРМАЦІЙНІ</a:t>
            </a:r>
            <a:r>
              <a:rPr lang="ru-RU" sz="3200" dirty="0">
                <a:latin typeface="Rockwell (Body)"/>
              </a:rPr>
              <a:t> </a:t>
            </a:r>
            <a:r>
              <a:rPr lang="ru-RU" sz="3200" dirty="0" err="1">
                <a:latin typeface="Rockwell (Body)"/>
              </a:rPr>
              <a:t>СИСТЕМИ</a:t>
            </a:r>
            <a:r>
              <a:rPr lang="ru-RU" sz="3200" dirty="0">
                <a:latin typeface="Rockwell (Body)"/>
              </a:rPr>
              <a:t> ТА </a:t>
            </a:r>
            <a:r>
              <a:rPr lang="ru-RU" sz="3200" dirty="0" err="1">
                <a:latin typeface="Rockwell (Body)"/>
              </a:rPr>
              <a:t>ТЕХНОЛОГІЇ</a:t>
            </a:r>
            <a:r>
              <a:rPr lang="ru-RU" sz="3200" dirty="0">
                <a:latin typeface="Rockwell (Body)"/>
              </a:rPr>
              <a:t>"</a:t>
            </a:r>
          </a:p>
        </p:txBody>
      </p:sp>
      <p:pic>
        <p:nvPicPr>
          <p:cNvPr id="7" name="Picture 6" descr="A logo with a circuit board&#10;&#10;AI-generated content may be incorrect.">
            <a:extLst>
              <a:ext uri="{FF2B5EF4-FFF2-40B4-BE49-F238E27FC236}">
                <a16:creationId xmlns:a16="http://schemas.microsoft.com/office/drawing/2014/main" id="{2A871C57-7EE1-2CC8-1C82-46084F2F0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920" y="281158"/>
            <a:ext cx="1976441" cy="23948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93C611-D088-3E8E-BAFC-BC8A8025C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2940" y="94244"/>
            <a:ext cx="3901432" cy="1157844"/>
          </a:xfrm>
          <a:prstGeom prst="rect">
            <a:avLst/>
          </a:prstGeom>
        </p:spPr>
      </p:pic>
      <p:pic>
        <p:nvPicPr>
          <p:cNvPr id="4098" name="Picture 2" descr="ХНЕУ">
            <a:extLst>
              <a:ext uri="{FF2B5EF4-FFF2-40B4-BE49-F238E27FC236}">
                <a16:creationId xmlns:a16="http://schemas.microsoft.com/office/drawing/2014/main" id="{0B48D156-54CF-BA81-A331-7ADEA565B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" y="94244"/>
            <a:ext cx="1149671" cy="114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63FC22-F703-8C94-EF7C-852A54BB59AF}"/>
              </a:ext>
            </a:extLst>
          </p:cNvPr>
          <p:cNvSpPr txBox="1"/>
          <p:nvPr/>
        </p:nvSpPr>
        <p:spPr>
          <a:xfrm>
            <a:off x="2374908" y="242279"/>
            <a:ext cx="344677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i="0" cap="all" dirty="0" err="1">
                <a:solidFill>
                  <a:srgbClr val="40548D"/>
                </a:solidFill>
                <a:effectLst/>
                <a:latin typeface="e-Ukraine Head"/>
              </a:rPr>
              <a:t>Харківський</a:t>
            </a:r>
            <a:r>
              <a:rPr lang="ru-RU" sz="1600" b="1" i="0" cap="all" dirty="0">
                <a:solidFill>
                  <a:srgbClr val="40548D"/>
                </a:solidFill>
                <a:effectLst/>
                <a:latin typeface="e-Ukraine Head"/>
              </a:rPr>
              <a:t> </a:t>
            </a:r>
            <a:r>
              <a:rPr lang="ru-RU" sz="1600" b="1" i="0" cap="all" dirty="0" err="1">
                <a:solidFill>
                  <a:srgbClr val="40548D"/>
                </a:solidFill>
                <a:effectLst/>
                <a:latin typeface="e-Ukraine Head"/>
              </a:rPr>
              <a:t>національний</a:t>
            </a:r>
            <a:r>
              <a:rPr lang="ru-RU" sz="1600" b="1" i="0" cap="all" dirty="0">
                <a:solidFill>
                  <a:srgbClr val="40548D"/>
                </a:solidFill>
                <a:effectLst/>
                <a:latin typeface="e-Ukraine Head"/>
              </a:rPr>
              <a:t> </a:t>
            </a:r>
            <a:endParaRPr lang="en-US" sz="1600" b="1" i="0" cap="all" dirty="0">
              <a:solidFill>
                <a:srgbClr val="40548D"/>
              </a:solidFill>
              <a:effectLst/>
              <a:latin typeface="e-Ukraine Head"/>
            </a:endParaRPr>
          </a:p>
          <a:p>
            <a:r>
              <a:rPr lang="ru-RU" sz="1600" b="1" i="0" cap="all" dirty="0" err="1">
                <a:solidFill>
                  <a:srgbClr val="40548D"/>
                </a:solidFill>
                <a:effectLst/>
                <a:latin typeface="e-Ukraine Head"/>
              </a:rPr>
              <a:t>економічний</a:t>
            </a:r>
            <a:r>
              <a:rPr lang="ru-RU" sz="1600" b="1" i="0" cap="all" dirty="0">
                <a:solidFill>
                  <a:srgbClr val="40548D"/>
                </a:solidFill>
                <a:effectLst/>
                <a:latin typeface="e-Ukraine Head"/>
              </a:rPr>
              <a:t> </a:t>
            </a:r>
            <a:r>
              <a:rPr lang="ru-RU" sz="1600" b="1" i="0" cap="all" dirty="0" err="1">
                <a:solidFill>
                  <a:srgbClr val="40548D"/>
                </a:solidFill>
                <a:effectLst/>
                <a:latin typeface="e-Ukraine Head"/>
              </a:rPr>
              <a:t>університет</a:t>
            </a:r>
            <a:r>
              <a:rPr lang="ru-RU" sz="1600" b="1" i="0" cap="all" dirty="0">
                <a:solidFill>
                  <a:srgbClr val="40548D"/>
                </a:solidFill>
                <a:effectLst/>
                <a:latin typeface="e-Ukraine Head"/>
              </a:rPr>
              <a:t> </a:t>
            </a:r>
            <a:endParaRPr lang="en-US" sz="1600" b="1" i="0" cap="all" dirty="0">
              <a:solidFill>
                <a:srgbClr val="40548D"/>
              </a:solidFill>
              <a:effectLst/>
              <a:latin typeface="e-Ukraine Head"/>
            </a:endParaRPr>
          </a:p>
          <a:p>
            <a:r>
              <a:rPr lang="ru-RU" sz="1600" b="1" i="0" cap="all" dirty="0" err="1">
                <a:solidFill>
                  <a:srgbClr val="40548D"/>
                </a:solidFill>
                <a:effectLst/>
                <a:latin typeface="e-Ukraine Head"/>
              </a:rPr>
              <a:t>імені</a:t>
            </a:r>
            <a:r>
              <a:rPr lang="ru-RU" sz="1600" b="1" i="0" cap="all" dirty="0">
                <a:solidFill>
                  <a:srgbClr val="40548D"/>
                </a:solidFill>
                <a:effectLst/>
                <a:latin typeface="e-Ukraine Head"/>
              </a:rPr>
              <a:t> Семена </a:t>
            </a:r>
            <a:r>
              <a:rPr lang="ru-RU" sz="1600" b="1" i="0" cap="all" dirty="0" err="1">
                <a:solidFill>
                  <a:srgbClr val="40548D"/>
                </a:solidFill>
                <a:effectLst/>
                <a:latin typeface="e-Ukraine Head"/>
              </a:rPr>
              <a:t>Кузнеця</a:t>
            </a:r>
            <a:endParaRPr lang="en-GB" sz="1600" b="1" dirty="0">
              <a:solidFill>
                <a:srgbClr val="4054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299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-up of a white board&#10;&#10;AI-generated content may be incorrect.">
            <a:extLst>
              <a:ext uri="{FF2B5EF4-FFF2-40B4-BE49-F238E27FC236}">
                <a16:creationId xmlns:a16="http://schemas.microsoft.com/office/drawing/2014/main" id="{0BBFEA87-25A9-4A1E-2168-DCA95FAA42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3" b="2814"/>
          <a:stretch/>
        </p:blipFill>
        <p:spPr>
          <a:xfrm>
            <a:off x="43660" y="30480"/>
            <a:ext cx="12138180" cy="677672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CC96F4-C496-CC56-EBA1-595FA68D9EA9}"/>
              </a:ext>
            </a:extLst>
          </p:cNvPr>
          <p:cNvSpPr/>
          <p:nvPr/>
        </p:nvSpPr>
        <p:spPr>
          <a:xfrm>
            <a:off x="132080" y="223520"/>
            <a:ext cx="1635760" cy="1422400"/>
          </a:xfrm>
          <a:prstGeom prst="rect">
            <a:avLst/>
          </a:prstGeom>
          <a:solidFill>
            <a:srgbClr val="E9F6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6" name="Picture 4" descr="Abbildung: Erdkugel mit umgebenen Ringen und Binärzahlen, Beschriftung Management &amp; Computer Science ">
            <a:extLst>
              <a:ext uri="{FF2B5EF4-FFF2-40B4-BE49-F238E27FC236}">
                <a16:creationId xmlns:a16="http://schemas.microsoft.com/office/drawing/2014/main" id="{F0F78CCE-0EA1-AE6F-C153-84E7C272F1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06"/>
          <a:stretch/>
        </p:blipFill>
        <p:spPr bwMode="auto">
          <a:xfrm>
            <a:off x="203200" y="389420"/>
            <a:ext cx="1584960" cy="103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048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485D2-8D69-B572-E7E2-298159F48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2516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200" dirty="0" err="1"/>
              <a:t>Освітньо-професійна</a:t>
            </a:r>
            <a:r>
              <a:rPr lang="ru-RU" sz="3200" dirty="0"/>
              <a:t> </a:t>
            </a:r>
            <a:r>
              <a:rPr lang="ru-RU" sz="3200" dirty="0" err="1"/>
              <a:t>програма</a:t>
            </a:r>
            <a:r>
              <a:rPr lang="ru-RU" sz="3200" dirty="0"/>
              <a:t> </a:t>
            </a:r>
            <a:br>
              <a:rPr lang="ru-RU" sz="3200" dirty="0"/>
            </a:b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"Менеджмент та </a:t>
            </a:r>
            <a:b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інформаційні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технології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"</a:t>
            </a:r>
            <a:endParaRPr lang="en-GB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5C758-4C5E-DBFD-D970-41728A509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725168"/>
            <a:ext cx="10800080" cy="4909312"/>
          </a:xfrm>
        </p:spPr>
        <p:txBody>
          <a:bodyPr>
            <a:normAutofit fontScale="92500"/>
          </a:bodyPr>
          <a:lstStyle/>
          <a:p>
            <a:r>
              <a:rPr lang="ru-RU" sz="3600" dirty="0" err="1">
                <a:latin typeface="Rockwell (Body)"/>
              </a:rPr>
              <a:t>кваліфікація</a:t>
            </a:r>
            <a:r>
              <a:rPr lang="ru-RU" sz="3600" dirty="0">
                <a:latin typeface="Rockwell (Body)"/>
              </a:rPr>
              <a:t>:	</a:t>
            </a:r>
            <a:r>
              <a:rPr lang="ru-RU" sz="4400" b="1" dirty="0" err="1">
                <a:solidFill>
                  <a:schemeClr val="accent1">
                    <a:lumMod val="50000"/>
                  </a:schemeClr>
                </a:solidFill>
                <a:latin typeface="Rockwell (Body)"/>
              </a:rPr>
              <a:t>магістр</a:t>
            </a: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Rockwell (Body)"/>
              </a:rPr>
              <a:t> менеджменту та </a:t>
            </a:r>
            <a:r>
              <a:rPr lang="ru-RU" sz="4400" b="1" dirty="0" err="1">
                <a:solidFill>
                  <a:schemeClr val="accent1">
                    <a:lumMod val="50000"/>
                  </a:schemeClr>
                </a:solidFill>
                <a:latin typeface="Rockwell (Body)"/>
              </a:rPr>
              <a:t>інформаційних</a:t>
            </a: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Rockwell (Body)"/>
              </a:rPr>
              <a:t> </a:t>
            </a:r>
            <a:r>
              <a:rPr lang="ru-RU" sz="4400" b="1" dirty="0" err="1">
                <a:solidFill>
                  <a:schemeClr val="accent1">
                    <a:lumMod val="50000"/>
                  </a:schemeClr>
                </a:solidFill>
                <a:latin typeface="Rockwell (Body)"/>
              </a:rPr>
              <a:t>технологій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Rockwell (Body)"/>
            </a:endParaRPr>
          </a:p>
          <a:p>
            <a:r>
              <a:rPr lang="uk-UA" sz="3600" dirty="0">
                <a:latin typeface="Rockwell (Body)"/>
              </a:rPr>
              <a:t>термін навчання: </a:t>
            </a:r>
            <a:br>
              <a:rPr lang="uk-UA" sz="3600" dirty="0">
                <a:latin typeface="Rockwell (Body)"/>
              </a:rPr>
            </a:br>
            <a:r>
              <a:rPr lang="uk-UA" sz="3600" dirty="0">
                <a:latin typeface="Rockwell (Body)"/>
              </a:rPr>
              <a:t>2 роки (вересень 2026 - червень 2028)</a:t>
            </a:r>
          </a:p>
          <a:p>
            <a:r>
              <a:rPr lang="uk-UA" sz="3600" dirty="0">
                <a:latin typeface="Rockwell (Body)"/>
              </a:rPr>
              <a:t>статус студента </a:t>
            </a:r>
            <a:r>
              <a:rPr lang="uk-UA" sz="3600" u="sng" dirty="0">
                <a:latin typeface="Rockwell (Body)"/>
              </a:rPr>
              <a:t>денної</a:t>
            </a:r>
            <a:r>
              <a:rPr lang="uk-UA" sz="3600" dirty="0">
                <a:latin typeface="Rockwell (Body)"/>
              </a:rPr>
              <a:t> форми в Україні та Німеччині</a:t>
            </a:r>
          </a:p>
          <a:p>
            <a:r>
              <a:rPr lang="uk-UA" sz="3600" dirty="0">
                <a:latin typeface="Rockwell (Body)"/>
              </a:rPr>
              <a:t>отримання двох дипломів магістра:</a:t>
            </a:r>
            <a:br>
              <a:rPr lang="uk-UA" sz="3600" dirty="0">
                <a:latin typeface="Rockwell (Body)"/>
              </a:rPr>
            </a:br>
            <a:r>
              <a:rPr lang="uk-UA" sz="3600" dirty="0">
                <a:latin typeface="Rockwell (Body)"/>
              </a:rPr>
              <a:t>(1) </a:t>
            </a:r>
            <a:r>
              <a:rPr lang="uk-UA" sz="3600" dirty="0" err="1">
                <a:latin typeface="Rockwell (Body)"/>
              </a:rPr>
              <a:t>Західносаксонського</a:t>
            </a:r>
            <a:r>
              <a:rPr lang="uk-UA" sz="3600" dirty="0">
                <a:latin typeface="Rockwell (Body)"/>
              </a:rPr>
              <a:t> університету /</a:t>
            </a:r>
            <a:r>
              <a:rPr lang="en-GB" sz="3600" dirty="0" err="1">
                <a:latin typeface="Rockwell (Body)"/>
              </a:rPr>
              <a:t>Westsächsische</a:t>
            </a:r>
            <a:r>
              <a:rPr lang="en-GB" sz="3600" dirty="0">
                <a:latin typeface="Rockwell (Body)"/>
              </a:rPr>
              <a:t> Hochschule/ (</a:t>
            </a:r>
            <a:r>
              <a:rPr lang="uk-UA" sz="3600" dirty="0">
                <a:latin typeface="Rockwell (Body)"/>
              </a:rPr>
              <a:t>Німеччина) та            (2) </a:t>
            </a:r>
            <a:r>
              <a:rPr lang="uk-UA" sz="3600" dirty="0" err="1">
                <a:latin typeface="Rockwell (Body)"/>
              </a:rPr>
              <a:t>ХНЕУ</a:t>
            </a:r>
            <a:r>
              <a:rPr lang="uk-UA" sz="3600" dirty="0">
                <a:latin typeface="Rockwell (Body)"/>
              </a:rPr>
              <a:t> ім. С. </a:t>
            </a:r>
            <a:r>
              <a:rPr lang="uk-UA" sz="3600" dirty="0" err="1">
                <a:latin typeface="Rockwell (Body)"/>
              </a:rPr>
              <a:t>Кузнеця</a:t>
            </a:r>
            <a:endParaRPr lang="en-GB" sz="3600" dirty="0">
              <a:latin typeface="Rockwell (Body)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D1CA49-6676-A590-D8C3-74181CC415A1}"/>
              </a:ext>
            </a:extLst>
          </p:cNvPr>
          <p:cNvSpPr txBox="1"/>
          <p:nvPr/>
        </p:nvSpPr>
        <p:spPr>
          <a:xfrm rot="21145827">
            <a:off x="9085453" y="2457197"/>
            <a:ext cx="2714193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dirty="0">
                <a:latin typeface="Rockwell (Body)"/>
              </a:rPr>
              <a:t>5 грантів </a:t>
            </a:r>
            <a:r>
              <a:rPr lang="en-US" sz="2400" dirty="0">
                <a:latin typeface="Rockwell (Body)"/>
              </a:rPr>
              <a:t>Erasmus+</a:t>
            </a:r>
          </a:p>
          <a:p>
            <a:pPr algn="ctr"/>
            <a:r>
              <a:rPr lang="uk-UA" sz="2400" dirty="0">
                <a:latin typeface="Rockwell (Body)"/>
              </a:rPr>
              <a:t>на 2026-2027 </a:t>
            </a:r>
            <a:r>
              <a:rPr lang="uk-UA" sz="2400" dirty="0" err="1">
                <a:latin typeface="Rockwell (Body)"/>
              </a:rPr>
              <a:t>н.р</a:t>
            </a:r>
            <a:r>
              <a:rPr lang="uk-UA" sz="2400" dirty="0">
                <a:latin typeface="Rockwell (Body)"/>
              </a:rPr>
              <a:t>.</a:t>
            </a:r>
            <a:endParaRPr lang="en-GB" sz="2400" dirty="0"/>
          </a:p>
        </p:txBody>
      </p:sp>
      <p:pic>
        <p:nvPicPr>
          <p:cNvPr id="6" name="Picture 5" descr="A logo with a circuit board&#10;&#10;AI-generated content may be incorrect.">
            <a:extLst>
              <a:ext uri="{FF2B5EF4-FFF2-40B4-BE49-F238E27FC236}">
                <a16:creationId xmlns:a16="http://schemas.microsoft.com/office/drawing/2014/main" id="{C086A6D7-FC9C-9A04-7DAB-915BCF28F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1" y="91440"/>
            <a:ext cx="1559578" cy="188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86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CE0A6-EF5A-FB86-D70E-2A256CE34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135453"/>
            <a:ext cx="10058400" cy="866648"/>
          </a:xfrm>
        </p:spPr>
        <p:txBody>
          <a:bodyPr>
            <a:normAutofit/>
          </a:bodyPr>
          <a:lstStyle/>
          <a:p>
            <a:r>
              <a:rPr lang="en-GB" sz="4400" dirty="0" err="1"/>
              <a:t>Westsächsische</a:t>
            </a:r>
            <a:r>
              <a:rPr lang="en-GB" sz="4400" dirty="0"/>
              <a:t> Hochschule Zwickau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55C79-1F69-BABB-7490-2AC5D31F9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1840" y="347589"/>
            <a:ext cx="3108960" cy="499872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https://www.whz.de</a:t>
            </a:r>
            <a:r>
              <a:rPr lang="uk-UA" dirty="0"/>
              <a:t> 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DF8D23-A5FC-991C-A02B-8D15D841A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083" y="2458720"/>
            <a:ext cx="12264083" cy="437316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6B60003-9C24-A959-9446-E216D9E52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002101"/>
            <a:ext cx="4642227" cy="2214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4BC015-EE8E-8BDF-6E12-160BBD79C5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6560" y="847461"/>
            <a:ext cx="5353427" cy="2273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34769C-A1C3-6A81-ABD7-7143E52AEC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5441" y="847461"/>
            <a:ext cx="1090765" cy="1820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7057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2F6B3-260C-1FA1-C61F-7D028461A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408" y="150368"/>
            <a:ext cx="10058400" cy="3474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https://www.tripadvisor.com/Tourism-g187397-Saxony-Vacations.html</a:t>
            </a:r>
            <a:r>
              <a:rPr lang="en-GB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21568F-19A8-587C-7FA1-B24CB66AC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7840"/>
            <a:ext cx="11287760" cy="624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50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erschiedene Businessgrafiken werden in Rauten und Kreisen dargestellt. ">
            <a:extLst>
              <a:ext uri="{FF2B5EF4-FFF2-40B4-BE49-F238E27FC236}">
                <a16:creationId xmlns:a16="http://schemas.microsoft.com/office/drawing/2014/main" id="{F6F3198D-A01A-01BE-A139-6394DC924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04488" cy="602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0B4F8C-2D17-8D66-73D8-408EC96B1A00}"/>
              </a:ext>
            </a:extLst>
          </p:cNvPr>
          <p:cNvSpPr txBox="1"/>
          <p:nvPr/>
        </p:nvSpPr>
        <p:spPr>
          <a:xfrm>
            <a:off x="2255520" y="238760"/>
            <a:ext cx="79146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b="1" i="0" dirty="0">
                <a:solidFill>
                  <a:srgbClr val="1D3164"/>
                </a:solidFill>
                <a:effectLst/>
                <a:latin typeface="Rockwell (Body)"/>
              </a:rPr>
              <a:t>Management and Information Technology (Master)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28A916-7FA6-D8D0-689C-C6132058C376}"/>
              </a:ext>
            </a:extLst>
          </p:cNvPr>
          <p:cNvSpPr txBox="1"/>
          <p:nvPr/>
        </p:nvSpPr>
        <p:spPr>
          <a:xfrm>
            <a:off x="3606800" y="3427413"/>
            <a:ext cx="8585200" cy="280076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0" i="0" dirty="0" err="1">
                <a:solidFill>
                  <a:srgbClr val="2B2E34"/>
                </a:solidFill>
                <a:effectLst/>
                <a:latin typeface="Rockwell (Body)"/>
              </a:rPr>
              <a:t>поєднує</a:t>
            </a:r>
            <a:r>
              <a:rPr lang="ru-RU" sz="2200" b="0" i="0" dirty="0">
                <a:solidFill>
                  <a:srgbClr val="2B2E34"/>
                </a:solidFill>
                <a:effectLst/>
                <a:latin typeface="Rockwell (Body)"/>
              </a:rPr>
              <a:t> </a:t>
            </a:r>
            <a:r>
              <a:rPr lang="ru-RU" sz="2200" b="0" i="0" dirty="0" err="1">
                <a:solidFill>
                  <a:srgbClr val="2B2E34"/>
                </a:solidFill>
                <a:effectLst/>
                <a:latin typeface="Rockwell (Body)"/>
              </a:rPr>
              <a:t>галузі</a:t>
            </a:r>
            <a:r>
              <a:rPr lang="ru-RU" sz="2200" b="0" i="0" dirty="0">
                <a:solidFill>
                  <a:srgbClr val="2B2E34"/>
                </a:solidFill>
                <a:effectLst/>
                <a:latin typeface="Rockwell (Body)"/>
              </a:rPr>
              <a:t> </a:t>
            </a:r>
            <a:r>
              <a:rPr lang="ru-RU" sz="2200" b="1" i="0" u="sng" dirty="0">
                <a:solidFill>
                  <a:srgbClr val="2B2E34"/>
                </a:solidFill>
                <a:effectLst/>
                <a:latin typeface="Rockwell (Body)"/>
              </a:rPr>
              <a:t>менеджменту</a:t>
            </a:r>
            <a:r>
              <a:rPr lang="ru-RU" sz="2200" b="0" i="0" dirty="0">
                <a:solidFill>
                  <a:srgbClr val="2B2E34"/>
                </a:solidFill>
                <a:effectLst/>
                <a:latin typeface="Rockwell (Body)"/>
              </a:rPr>
              <a:t>, </a:t>
            </a:r>
            <a:r>
              <a:rPr lang="ru-RU" sz="2200" b="1" i="0" u="sng" dirty="0" err="1">
                <a:solidFill>
                  <a:srgbClr val="2B2E34"/>
                </a:solidFill>
                <a:effectLst/>
                <a:latin typeface="Rockwell (Body)"/>
              </a:rPr>
              <a:t>інформаційних</a:t>
            </a:r>
            <a:r>
              <a:rPr lang="ru-RU" sz="2200" b="1" i="0" u="sng" dirty="0">
                <a:solidFill>
                  <a:srgbClr val="2B2E34"/>
                </a:solidFill>
                <a:effectLst/>
                <a:latin typeface="Rockwell (Body)"/>
              </a:rPr>
              <a:t> систем для </a:t>
            </a:r>
            <a:r>
              <a:rPr lang="ru-RU" sz="2200" b="1" i="0" u="sng" dirty="0" err="1">
                <a:solidFill>
                  <a:srgbClr val="2B2E34"/>
                </a:solidFill>
                <a:effectLst/>
                <a:latin typeface="Rockwell (Body)"/>
              </a:rPr>
              <a:t>бізнесу</a:t>
            </a:r>
            <a:r>
              <a:rPr lang="ru-RU" sz="2200" b="0" i="0" dirty="0">
                <a:solidFill>
                  <a:srgbClr val="2B2E34"/>
                </a:solidFill>
                <a:effectLst/>
                <a:latin typeface="Rockwell (Body)"/>
              </a:rPr>
              <a:t> та </a:t>
            </a:r>
            <a:r>
              <a:rPr lang="ru-RU" sz="2200" b="1" i="0" u="sng" dirty="0" err="1">
                <a:solidFill>
                  <a:srgbClr val="2B2E34"/>
                </a:solidFill>
                <a:effectLst/>
                <a:latin typeface="Rockwell (Body)"/>
              </a:rPr>
              <a:t>комп'ютерних</a:t>
            </a:r>
            <a:r>
              <a:rPr lang="ru-RU" sz="2200" b="1" i="0" u="sng" dirty="0">
                <a:solidFill>
                  <a:srgbClr val="2B2E34"/>
                </a:solidFill>
                <a:effectLst/>
                <a:latin typeface="Rockwell (Body)"/>
              </a:rPr>
              <a:t> наук </a:t>
            </a:r>
            <a:r>
              <a:rPr lang="ru-RU" sz="2200" b="0" i="0" dirty="0">
                <a:solidFill>
                  <a:srgbClr val="2B2E34"/>
                </a:solidFill>
                <a:effectLst/>
                <a:latin typeface="Rockwell (Body)"/>
              </a:rPr>
              <a:t>з </a:t>
            </a:r>
            <a:r>
              <a:rPr lang="ru-RU" sz="2200" b="0" i="0" dirty="0" err="1">
                <a:solidFill>
                  <a:srgbClr val="2B2E34"/>
                </a:solidFill>
                <a:effectLst/>
                <a:latin typeface="Rockwell (Body)"/>
              </a:rPr>
              <a:t>перевагами</a:t>
            </a:r>
            <a:r>
              <a:rPr lang="ru-RU" sz="2200" b="0" i="0" dirty="0">
                <a:solidFill>
                  <a:srgbClr val="2B2E34"/>
                </a:solidFill>
                <a:effectLst/>
                <a:latin typeface="Rockwell (Body)"/>
              </a:rPr>
              <a:t> </a:t>
            </a:r>
            <a:r>
              <a:rPr lang="ru-RU" sz="2200" b="0" i="0" dirty="0" err="1">
                <a:solidFill>
                  <a:srgbClr val="2B2E34"/>
                </a:solidFill>
                <a:effectLst/>
                <a:latin typeface="Rockwell (Body)"/>
              </a:rPr>
              <a:t>навчання</a:t>
            </a:r>
            <a:r>
              <a:rPr lang="ru-RU" sz="2200" b="0" i="0" dirty="0">
                <a:solidFill>
                  <a:srgbClr val="2B2E34"/>
                </a:solidFill>
                <a:effectLst/>
                <a:latin typeface="Rockwell (Body)"/>
              </a:rPr>
              <a:t> за кордоном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0" i="0" dirty="0">
                <a:solidFill>
                  <a:srgbClr val="2B2E34"/>
                </a:solidFill>
                <a:effectLst/>
                <a:latin typeface="Rockwell (Body)"/>
              </a:rPr>
              <a:t>Мета </a:t>
            </a:r>
            <a:r>
              <a:rPr lang="ru-RU" sz="2200" b="0" i="0" dirty="0" err="1">
                <a:solidFill>
                  <a:srgbClr val="2B2E34"/>
                </a:solidFill>
                <a:effectLst/>
                <a:latin typeface="Rockwell (Body)"/>
              </a:rPr>
              <a:t>програми</a:t>
            </a:r>
            <a:r>
              <a:rPr lang="ru-RU" sz="2200" b="0" i="0" dirty="0">
                <a:solidFill>
                  <a:srgbClr val="2B2E34"/>
                </a:solidFill>
                <a:effectLst/>
                <a:latin typeface="Rockwell (Body)"/>
              </a:rPr>
              <a:t> - </a:t>
            </a:r>
            <a:r>
              <a:rPr lang="ru-RU" sz="2200" b="0" i="0" dirty="0" err="1">
                <a:solidFill>
                  <a:srgbClr val="2B2E34"/>
                </a:solidFill>
                <a:effectLst/>
                <a:latin typeface="Rockwell (Body)"/>
              </a:rPr>
              <a:t>підготувати</a:t>
            </a:r>
            <a:r>
              <a:rPr lang="ru-RU" sz="2200" b="0" i="0" dirty="0">
                <a:solidFill>
                  <a:srgbClr val="2B2E34"/>
                </a:solidFill>
                <a:effectLst/>
                <a:latin typeface="Rockwell (Body)"/>
              </a:rPr>
              <a:t> </a:t>
            </a:r>
            <a:r>
              <a:rPr lang="ru-RU" sz="2200" b="0" i="0" dirty="0" err="1">
                <a:solidFill>
                  <a:srgbClr val="2B2E34"/>
                </a:solidFill>
                <a:effectLst/>
                <a:latin typeface="Rockwell (Body)"/>
              </a:rPr>
              <a:t>міждисциплінарних</a:t>
            </a:r>
            <a:r>
              <a:rPr lang="ru-RU" sz="2200" b="0" i="0" dirty="0">
                <a:solidFill>
                  <a:srgbClr val="2B2E34"/>
                </a:solidFill>
                <a:effectLst/>
                <a:latin typeface="Rockwell (Body)"/>
              </a:rPr>
              <a:t> </a:t>
            </a:r>
            <a:r>
              <a:rPr lang="ru-RU" sz="2200" b="0" i="0" dirty="0" err="1">
                <a:solidFill>
                  <a:srgbClr val="2B2E34"/>
                </a:solidFill>
                <a:effectLst/>
                <a:latin typeface="Rockwell (Body)"/>
              </a:rPr>
              <a:t>фахівців</a:t>
            </a:r>
            <a:r>
              <a:rPr lang="ru-RU" sz="2200" b="0" i="0" dirty="0">
                <a:solidFill>
                  <a:srgbClr val="2B2E34"/>
                </a:solidFill>
                <a:effectLst/>
                <a:latin typeface="Rockwell (Body)"/>
              </a:rPr>
              <a:t>, </a:t>
            </a:r>
            <a:r>
              <a:rPr lang="ru-RU" sz="2200" b="0" i="0" dirty="0" err="1">
                <a:solidFill>
                  <a:srgbClr val="2B2E34"/>
                </a:solidFill>
                <a:effectLst/>
                <a:latin typeface="Rockwell (Body)"/>
              </a:rPr>
              <a:t>здатних</a:t>
            </a:r>
            <a:r>
              <a:rPr lang="ru-RU" sz="2200" b="0" i="0" dirty="0">
                <a:solidFill>
                  <a:srgbClr val="2B2E34"/>
                </a:solidFill>
                <a:effectLst/>
                <a:latin typeface="Rockwell (Body)"/>
              </a:rPr>
              <a:t> </a:t>
            </a:r>
            <a:r>
              <a:rPr lang="ru-RU" sz="2200" b="1" i="0" u="sng" dirty="0" err="1">
                <a:solidFill>
                  <a:srgbClr val="2B2E34"/>
                </a:solidFill>
                <a:effectLst/>
                <a:latin typeface="Rockwell (Body)"/>
              </a:rPr>
              <a:t>працювати</a:t>
            </a:r>
            <a:r>
              <a:rPr lang="ru-RU" sz="2200" b="1" i="0" u="sng" dirty="0">
                <a:solidFill>
                  <a:srgbClr val="2B2E34"/>
                </a:solidFill>
                <a:effectLst/>
                <a:latin typeface="Rockwell (Body)"/>
              </a:rPr>
              <a:t> на стику менеджменту, </a:t>
            </a:r>
            <a:r>
              <a:rPr lang="ru-RU" sz="2200" b="1" i="0" u="sng" dirty="0" err="1">
                <a:solidFill>
                  <a:srgbClr val="2B2E34"/>
                </a:solidFill>
                <a:effectLst/>
                <a:latin typeface="Rockwell (Body)"/>
              </a:rPr>
              <a:t>ІТ</a:t>
            </a:r>
            <a:r>
              <a:rPr lang="ru-RU" sz="2200" b="1" i="0" u="sng" dirty="0">
                <a:solidFill>
                  <a:srgbClr val="2B2E34"/>
                </a:solidFill>
                <a:effectLst/>
                <a:latin typeface="Rockwell (Body)"/>
              </a:rPr>
              <a:t> </a:t>
            </a:r>
            <a:r>
              <a:rPr lang="ru-RU" sz="2200" i="0" u="sng" dirty="0">
                <a:solidFill>
                  <a:srgbClr val="2B2E34"/>
                </a:solidFill>
                <a:effectLst/>
                <a:latin typeface="Rockwell (Body)"/>
              </a:rPr>
              <a:t>та </a:t>
            </a:r>
            <a:r>
              <a:rPr lang="ru-RU" sz="2200" b="1" i="0" u="sng" dirty="0" err="1">
                <a:solidFill>
                  <a:srgbClr val="2B2E34"/>
                </a:solidFill>
                <a:effectLst/>
                <a:latin typeface="Rockwell (Body)"/>
              </a:rPr>
              <a:t>комп'ютерних</a:t>
            </a:r>
            <a:r>
              <a:rPr lang="ru-RU" sz="2200" b="1" i="0" u="sng" dirty="0">
                <a:solidFill>
                  <a:srgbClr val="2B2E34"/>
                </a:solidFill>
                <a:effectLst/>
                <a:latin typeface="Rockwell (Body)"/>
              </a:rPr>
              <a:t> наук</a:t>
            </a:r>
            <a:r>
              <a:rPr lang="ru-RU" sz="2200" b="0" i="0" dirty="0">
                <a:solidFill>
                  <a:srgbClr val="2B2E34"/>
                </a:solidFill>
                <a:effectLst/>
                <a:latin typeface="Rockwell (Body)"/>
              </a:rPr>
              <a:t> та </a:t>
            </a:r>
            <a:r>
              <a:rPr lang="ru-RU" sz="2200" b="0" i="0" dirty="0" err="1">
                <a:solidFill>
                  <a:srgbClr val="2B2E34"/>
                </a:solidFill>
                <a:effectLst/>
                <a:latin typeface="Rockwell (Body)"/>
              </a:rPr>
              <a:t>володіти</a:t>
            </a:r>
            <a:r>
              <a:rPr lang="ru-RU" sz="2200" b="0" i="0" dirty="0">
                <a:solidFill>
                  <a:srgbClr val="2B2E34"/>
                </a:solidFill>
                <a:effectLst/>
                <a:latin typeface="Rockwell (Body)"/>
              </a:rPr>
              <a:t> широким </a:t>
            </a:r>
            <a:r>
              <a:rPr lang="ru-RU" sz="2200" b="0" i="0" dirty="0" err="1">
                <a:solidFill>
                  <a:srgbClr val="2B2E34"/>
                </a:solidFill>
                <a:effectLst/>
                <a:latin typeface="Rockwell (Body)"/>
              </a:rPr>
              <a:t>розумінням</a:t>
            </a:r>
            <a:r>
              <a:rPr lang="ru-RU" sz="2200" b="0" i="0" dirty="0">
                <a:solidFill>
                  <a:srgbClr val="2B2E34"/>
                </a:solidFill>
                <a:effectLst/>
                <a:latin typeface="Rockwell (Body)"/>
              </a:rPr>
              <a:t> </a:t>
            </a:r>
            <a:r>
              <a:rPr lang="ru-RU" sz="2200" b="0" i="0" dirty="0" err="1">
                <a:solidFill>
                  <a:srgbClr val="2B2E34"/>
                </a:solidFill>
                <a:effectLst/>
                <a:latin typeface="Rockwell (Body)"/>
              </a:rPr>
              <a:t>складних</a:t>
            </a:r>
            <a:r>
              <a:rPr lang="ru-RU" sz="2200" b="0" i="0" dirty="0">
                <a:solidFill>
                  <a:srgbClr val="2B2E34"/>
                </a:solidFill>
                <a:effectLst/>
                <a:latin typeface="Rockwell (Body)"/>
              </a:rPr>
              <a:t> </a:t>
            </a:r>
            <a:r>
              <a:rPr lang="ru-RU" sz="2200" b="0" i="0" dirty="0" err="1">
                <a:solidFill>
                  <a:srgbClr val="2B2E34"/>
                </a:solidFill>
                <a:effectLst/>
                <a:latin typeface="Rockwell (Body)"/>
              </a:rPr>
              <a:t>організаційних</a:t>
            </a:r>
            <a:r>
              <a:rPr lang="ru-RU" sz="2200" b="0" i="0" dirty="0">
                <a:solidFill>
                  <a:srgbClr val="2B2E34"/>
                </a:solidFill>
                <a:effectLst/>
                <a:latin typeface="Rockwell (Body)"/>
              </a:rPr>
              <a:t> </a:t>
            </a:r>
            <a:r>
              <a:rPr lang="ru-RU" sz="2200" b="0" i="0" dirty="0" err="1">
                <a:solidFill>
                  <a:srgbClr val="2B2E34"/>
                </a:solidFill>
                <a:effectLst/>
                <a:latin typeface="Rockwell (Body)"/>
              </a:rPr>
              <a:t>процесів</a:t>
            </a:r>
            <a:endParaRPr lang="ru-RU" sz="2200" b="0" i="0" dirty="0">
              <a:solidFill>
                <a:srgbClr val="2B2E34"/>
              </a:solidFill>
              <a:effectLst/>
              <a:latin typeface="Rockwell (Body)"/>
            </a:endParaRPr>
          </a:p>
          <a:p>
            <a:endParaRPr lang="en-GB" sz="2200" dirty="0">
              <a:latin typeface="Rockwell (Body)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77B6C8-7439-B24E-77F4-6784F33C2DDC}"/>
              </a:ext>
            </a:extLst>
          </p:cNvPr>
          <p:cNvSpPr txBox="1"/>
          <p:nvPr/>
        </p:nvSpPr>
        <p:spPr>
          <a:xfrm>
            <a:off x="248920" y="6365948"/>
            <a:ext cx="109728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hlinkClick r:id="rId3"/>
              </a:rPr>
              <a:t>https://www.whz.de/english/study/incomings/courses-of-study/management-and-information-technology-master/</a:t>
            </a:r>
            <a:r>
              <a:rPr lang="uk-UA" sz="1600" dirty="0"/>
              <a:t> </a:t>
            </a:r>
            <a:endParaRPr lang="en-GB" sz="160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6686205-3E3D-58E5-C97B-01AE548C5A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8715"/>
              </p:ext>
            </p:extLst>
          </p:nvPr>
        </p:nvGraphicFramePr>
        <p:xfrm>
          <a:off x="417194" y="833120"/>
          <a:ext cx="11409046" cy="2301240"/>
        </p:xfrm>
        <a:graphic>
          <a:graphicData uri="http://schemas.openxmlformats.org/drawingml/2006/table">
            <a:tbl>
              <a:tblPr/>
              <a:tblGrid>
                <a:gridCol w="3768726">
                  <a:extLst>
                    <a:ext uri="{9D8B030D-6E8A-4147-A177-3AD203B41FA5}">
                      <a16:colId xmlns:a16="http://schemas.microsoft.com/office/drawing/2014/main" val="736872206"/>
                    </a:ext>
                  </a:extLst>
                </a:gridCol>
                <a:gridCol w="7640320">
                  <a:extLst>
                    <a:ext uri="{9D8B030D-6E8A-4147-A177-3AD203B41FA5}">
                      <a16:colId xmlns:a16="http://schemas.microsoft.com/office/drawing/2014/main" val="30559319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GB" b="1">
                          <a:effectLst/>
                        </a:rPr>
                        <a:t>degree</a:t>
                      </a:r>
                      <a:endParaRPr lang="en-GB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>
                          <a:effectLst/>
                        </a:rPr>
                        <a:t>Master of Science (M. Sc), Double Degree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81665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GB" b="1">
                          <a:effectLst/>
                        </a:rPr>
                        <a:t>type of programme</a:t>
                      </a:r>
                      <a:endParaRPr lang="en-GB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>
                          <a:effectLst/>
                        </a:rPr>
                        <a:t>full-time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8463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GB" b="1">
                          <a:effectLst/>
                        </a:rPr>
                        <a:t>semester start</a:t>
                      </a:r>
                      <a:endParaRPr lang="en-GB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>
                          <a:effectLst/>
                        </a:rPr>
                        <a:t>winter semester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89875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GB" b="1">
                          <a:effectLst/>
                        </a:rPr>
                        <a:t>no. of semesters / ECTS-Credits</a:t>
                      </a:r>
                      <a:endParaRPr lang="en-GB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dirty="0">
                          <a:effectLst/>
                        </a:rPr>
                        <a:t>4 semesters / 120 ECTS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8621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GB" b="1">
                          <a:effectLst/>
                        </a:rPr>
                        <a:t>admission requirements</a:t>
                      </a:r>
                      <a:endParaRPr lang="en-GB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effectLst/>
                        </a:rPr>
                        <a:t>First university degree in the fields of Management, Business Administration, International Relations, Language Science, Computer Science or related fields with at least 180 ECTS points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800520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8BFD7B2-CDD0-C4EE-EA83-550E41EA2743}"/>
              </a:ext>
            </a:extLst>
          </p:cNvPr>
          <p:cNvSpPr txBox="1"/>
          <p:nvPr/>
        </p:nvSpPr>
        <p:spPr>
          <a:xfrm>
            <a:off x="386397" y="3400865"/>
            <a:ext cx="3738246" cy="1724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dirty="0" err="1">
                <a:latin typeface="Rockwell (Body)"/>
              </a:rPr>
              <a:t>Умови</a:t>
            </a:r>
            <a:r>
              <a:rPr lang="ru-RU" dirty="0">
                <a:latin typeface="Rockwell (Body)"/>
              </a:rPr>
              <a:t> </a:t>
            </a:r>
            <a:r>
              <a:rPr lang="ru-RU" dirty="0" err="1">
                <a:latin typeface="Rockwell (Body)"/>
              </a:rPr>
              <a:t>вступу</a:t>
            </a:r>
            <a:r>
              <a:rPr lang="ru-RU" dirty="0">
                <a:latin typeface="Rockwell (Body)"/>
              </a:rPr>
              <a:t> в </a:t>
            </a:r>
            <a:r>
              <a:rPr lang="ru-RU" dirty="0" err="1">
                <a:latin typeface="Rockwell (Body)"/>
              </a:rPr>
              <a:t>ХНЕУ</a:t>
            </a:r>
            <a:r>
              <a:rPr lang="ru-RU" dirty="0">
                <a:latin typeface="Rockwell (Body)"/>
              </a:rPr>
              <a:t> як на </a:t>
            </a:r>
            <a:r>
              <a:rPr lang="ru-RU" dirty="0" err="1">
                <a:latin typeface="Rockwell (Body)"/>
              </a:rPr>
              <a:t>звичайні</a:t>
            </a:r>
            <a:r>
              <a:rPr lang="ru-RU" dirty="0">
                <a:latin typeface="Rockwell (Body)"/>
              </a:rPr>
              <a:t> </a:t>
            </a:r>
            <a:r>
              <a:rPr lang="ru-RU" dirty="0" err="1">
                <a:latin typeface="Rockwell (Body)"/>
              </a:rPr>
              <a:t>магістерські</a:t>
            </a:r>
            <a:r>
              <a:rPr lang="ru-RU" dirty="0">
                <a:latin typeface="Rockwell (Body)"/>
              </a:rPr>
              <a:t> </a:t>
            </a:r>
            <a:r>
              <a:rPr lang="ru-RU" dirty="0" err="1">
                <a:latin typeface="Rockwell (Body)"/>
              </a:rPr>
              <a:t>програми</a:t>
            </a:r>
            <a:r>
              <a:rPr lang="ru-RU" dirty="0">
                <a:latin typeface="Rockwell (Body)"/>
              </a:rPr>
              <a:t>:</a:t>
            </a:r>
            <a:endParaRPr lang="en-US" dirty="0">
              <a:latin typeface="Rockwell (Body)"/>
            </a:endParaRPr>
          </a:p>
          <a:p>
            <a:pPr>
              <a:lnSpc>
                <a:spcPct val="120000"/>
              </a:lnSpc>
            </a:pPr>
            <a:r>
              <a:rPr lang="ru-RU" dirty="0">
                <a:latin typeface="Rockwell (Body)"/>
              </a:rPr>
              <a:t>D3 "Менеджмент"</a:t>
            </a:r>
            <a:endParaRPr lang="en-US" dirty="0">
              <a:latin typeface="Rockwell (Body)"/>
            </a:endParaRPr>
          </a:p>
          <a:p>
            <a:pPr>
              <a:lnSpc>
                <a:spcPct val="120000"/>
              </a:lnSpc>
            </a:pPr>
            <a:r>
              <a:rPr lang="ru-RU" dirty="0">
                <a:latin typeface="Rockwell (Body)"/>
              </a:rPr>
              <a:t>F6 "</a:t>
            </a:r>
            <a:r>
              <a:rPr lang="ru-RU" dirty="0" err="1">
                <a:latin typeface="Rockwell (Body)"/>
              </a:rPr>
              <a:t>Інформаційні</a:t>
            </a:r>
            <a:r>
              <a:rPr lang="ru-RU" dirty="0">
                <a:latin typeface="Rockwell (Body)"/>
              </a:rPr>
              <a:t> </a:t>
            </a:r>
            <a:r>
              <a:rPr lang="ru-RU" dirty="0" err="1">
                <a:latin typeface="Rockwell (Body)"/>
              </a:rPr>
              <a:t>системи</a:t>
            </a:r>
            <a:r>
              <a:rPr lang="ru-RU" dirty="0">
                <a:latin typeface="Rockwell (Body)"/>
              </a:rPr>
              <a:t> та </a:t>
            </a:r>
            <a:r>
              <a:rPr lang="ru-RU" dirty="0" err="1">
                <a:latin typeface="Rockwell (Body)"/>
              </a:rPr>
              <a:t>технології</a:t>
            </a:r>
            <a:r>
              <a:rPr lang="ru-RU" dirty="0">
                <a:latin typeface="Rockwell (Body)"/>
              </a:rPr>
              <a:t>"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27538E-FA30-07E7-49E2-FCD519F16E93}"/>
              </a:ext>
            </a:extLst>
          </p:cNvPr>
          <p:cNvSpPr txBox="1"/>
          <p:nvPr/>
        </p:nvSpPr>
        <p:spPr>
          <a:xfrm>
            <a:off x="417194" y="5125761"/>
            <a:ext cx="3738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https://pk.hneu.edu.ua/magistr/</a:t>
            </a:r>
            <a:r>
              <a:rPr lang="en-GB" dirty="0"/>
              <a:t>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082B05F-B477-3D53-1756-7CF1F37B0070}"/>
              </a:ext>
            </a:extLst>
          </p:cNvPr>
          <p:cNvSpPr/>
          <p:nvPr/>
        </p:nvSpPr>
        <p:spPr>
          <a:xfrm rot="1013015">
            <a:off x="1360565" y="5793251"/>
            <a:ext cx="791846" cy="44874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ЄВІ</a:t>
            </a:r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C694F37-5341-78E6-AF28-203E430063FA}"/>
              </a:ext>
            </a:extLst>
          </p:cNvPr>
          <p:cNvSpPr/>
          <p:nvPr/>
        </p:nvSpPr>
        <p:spPr>
          <a:xfrm rot="20492773">
            <a:off x="244871" y="5591484"/>
            <a:ext cx="1142683" cy="448746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/>
              <a:t>ЄФВВ</a:t>
            </a:r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EC7806E-765E-CAE5-9ED0-B113604FBAA2}"/>
              </a:ext>
            </a:extLst>
          </p:cNvPr>
          <p:cNvSpPr/>
          <p:nvPr/>
        </p:nvSpPr>
        <p:spPr>
          <a:xfrm>
            <a:off x="2179794" y="5541941"/>
            <a:ext cx="1371283" cy="692567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dirty="0">
                <a:solidFill>
                  <a:schemeClr val="bg1">
                    <a:lumMod val="50000"/>
                  </a:schemeClr>
                </a:solidFill>
              </a:rPr>
              <a:t>фаховий вступний іспит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4F62E6-0A25-7131-5808-7005A545F976}"/>
              </a:ext>
            </a:extLst>
          </p:cNvPr>
          <p:cNvSpPr txBox="1"/>
          <p:nvPr/>
        </p:nvSpPr>
        <p:spPr>
          <a:xfrm>
            <a:off x="3251991" y="5776361"/>
            <a:ext cx="20515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dirty="0">
                <a:solidFill>
                  <a:schemeClr val="bg1">
                    <a:lumMod val="50000"/>
                  </a:schemeClr>
                </a:solidFill>
                <a:effectLst/>
              </a:rPr>
              <a:t>якщо неспоріднена спеціальність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034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1A7EA-C1DE-FBA5-11BE-FD6289A39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69672"/>
            <a:ext cx="10058400" cy="1069848"/>
          </a:xfrm>
        </p:spPr>
        <p:txBody>
          <a:bodyPr>
            <a:normAutofit/>
          </a:bodyPr>
          <a:lstStyle/>
          <a:p>
            <a:pPr algn="ctr"/>
            <a:r>
              <a:rPr lang="uk-UA" sz="4400" dirty="0">
                <a:latin typeface="Rockwell (Body)"/>
              </a:rPr>
              <a:t>графік навчання (базовий)</a:t>
            </a:r>
            <a:endParaRPr lang="en-GB" sz="4400" dirty="0">
              <a:latin typeface="Rockwell (Body)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6159A32-050F-CEB0-AA70-0749118416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4551671"/>
              </p:ext>
            </p:extLst>
          </p:nvPr>
        </p:nvGraphicFramePr>
        <p:xfrm>
          <a:off x="528320" y="1270000"/>
          <a:ext cx="11419840" cy="511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8871FA4-66A2-067E-3FA0-9A8254DE1BC7}"/>
              </a:ext>
            </a:extLst>
          </p:cNvPr>
          <p:cNvSpPr txBox="1"/>
          <p:nvPr/>
        </p:nvSpPr>
        <p:spPr>
          <a:xfrm>
            <a:off x="9113520" y="2886948"/>
            <a:ext cx="223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rgbClr val="FF0000"/>
                </a:solidFill>
              </a:rPr>
              <a:t>обов'язково!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ED10D7B-C655-9CB7-633B-AC43B5AD7C4E}"/>
              </a:ext>
            </a:extLst>
          </p:cNvPr>
          <p:cNvSpPr/>
          <p:nvPr/>
        </p:nvSpPr>
        <p:spPr>
          <a:xfrm>
            <a:off x="243840" y="2265680"/>
            <a:ext cx="2001520" cy="762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теоретичне навчання</a:t>
            </a:r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BCF0681-1F37-3064-FD4C-378FD39282F8}"/>
              </a:ext>
            </a:extLst>
          </p:cNvPr>
          <p:cNvSpPr/>
          <p:nvPr/>
        </p:nvSpPr>
        <p:spPr>
          <a:xfrm>
            <a:off x="1991360" y="3444240"/>
            <a:ext cx="2001520" cy="762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теоретичне навчання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FBBA27F-8699-9D7B-1926-824FFA244BA6}"/>
              </a:ext>
            </a:extLst>
          </p:cNvPr>
          <p:cNvSpPr/>
          <p:nvPr/>
        </p:nvSpPr>
        <p:spPr>
          <a:xfrm>
            <a:off x="3840480" y="4765040"/>
            <a:ext cx="2001520" cy="762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теоретичне навчання</a:t>
            </a:r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3AA0B5-3447-8E81-D246-B365FCBA3549}"/>
              </a:ext>
            </a:extLst>
          </p:cNvPr>
          <p:cNvSpPr/>
          <p:nvPr/>
        </p:nvSpPr>
        <p:spPr>
          <a:xfrm>
            <a:off x="5506720" y="5926328"/>
            <a:ext cx="1742440" cy="6502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практика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9568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59D13-F8F3-34EF-8EE4-64AE04DA8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-3048"/>
            <a:ext cx="10058400" cy="1232408"/>
          </a:xfrm>
        </p:spPr>
        <p:txBody>
          <a:bodyPr>
            <a:normAutofit/>
          </a:bodyPr>
          <a:lstStyle/>
          <a:p>
            <a:r>
              <a:rPr lang="uk-UA" sz="4800" dirty="0">
                <a:latin typeface="Rockwell (Body)"/>
              </a:rPr>
              <a:t>вартість навчання</a:t>
            </a:r>
            <a:endParaRPr lang="en-GB" sz="4800" dirty="0">
              <a:latin typeface="Rockwell (Body)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C0EEB-90E5-DBED-B7DE-7D6B040EE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520" y="975360"/>
            <a:ext cx="11054080" cy="5770880"/>
          </a:xfrm>
        </p:spPr>
        <p:txBody>
          <a:bodyPr>
            <a:normAutofit/>
          </a:bodyPr>
          <a:lstStyle/>
          <a:p>
            <a:r>
              <a:rPr lang="uk-UA" sz="2400" dirty="0">
                <a:latin typeface="Rockwell (Body)"/>
              </a:rPr>
              <a:t>для громадян України: ~</a:t>
            </a:r>
            <a:r>
              <a:rPr lang="en-US" sz="2400" dirty="0">
                <a:latin typeface="Rockwell (Body)"/>
              </a:rPr>
              <a:t> $</a:t>
            </a:r>
            <a:r>
              <a:rPr lang="uk-UA" sz="2400" dirty="0">
                <a:latin typeface="Rockwell (Body)"/>
              </a:rPr>
              <a:t>1200, або 54 200 грн/рік </a:t>
            </a:r>
            <a:r>
              <a:rPr lang="uk-UA" sz="1800" dirty="0">
                <a:latin typeface="Rockwell (Body)"/>
              </a:rPr>
              <a:t>(2025/2026)</a:t>
            </a:r>
          </a:p>
          <a:p>
            <a:r>
              <a:rPr lang="uk-UA" sz="2400" dirty="0">
                <a:latin typeface="Rockwell (Body)"/>
              </a:rPr>
              <a:t>для громадян інших країн: у діапазоні </a:t>
            </a:r>
            <a:r>
              <a:rPr lang="en-US" sz="2400" dirty="0">
                <a:latin typeface="Rockwell (Body)"/>
              </a:rPr>
              <a:t>$</a:t>
            </a:r>
            <a:r>
              <a:rPr lang="uk-UA" sz="2400" dirty="0">
                <a:latin typeface="Rockwell (Body)"/>
              </a:rPr>
              <a:t>1750-1900</a:t>
            </a:r>
            <a:r>
              <a:rPr lang="en-US" sz="2400" dirty="0">
                <a:latin typeface="Rockwell (Body)"/>
              </a:rPr>
              <a:t> </a:t>
            </a:r>
            <a:br>
              <a:rPr lang="uk-UA" sz="2400" dirty="0">
                <a:latin typeface="Rockwell (Body)"/>
              </a:rPr>
            </a:br>
            <a:r>
              <a:rPr lang="en-US" sz="2400" dirty="0">
                <a:latin typeface="Rockwell (Body)"/>
              </a:rPr>
              <a:t>(+$</a:t>
            </a:r>
            <a:r>
              <a:rPr lang="uk-UA" sz="2400" dirty="0">
                <a:latin typeface="Rockwell (Body)"/>
              </a:rPr>
              <a:t>300</a:t>
            </a:r>
            <a:r>
              <a:rPr lang="en-US" sz="2400" dirty="0">
                <a:latin typeface="Rockwell (Body)"/>
              </a:rPr>
              <a:t> </a:t>
            </a:r>
            <a:r>
              <a:rPr lang="uk-UA" sz="2400" dirty="0" err="1">
                <a:latin typeface="Rockwell (Body)"/>
              </a:rPr>
              <a:t>нострифікація</a:t>
            </a:r>
            <a:r>
              <a:rPr lang="uk-UA" sz="2400" dirty="0">
                <a:latin typeface="Rockwell (Body)"/>
              </a:rPr>
              <a:t> диплома бакалавра)</a:t>
            </a:r>
            <a:endParaRPr lang="en-US" sz="2400" dirty="0">
              <a:latin typeface="Rockwell (Body)"/>
            </a:endParaRPr>
          </a:p>
          <a:p>
            <a:pPr marL="0" indent="0" algn="ctr">
              <a:buNone/>
            </a:pPr>
            <a:r>
              <a:rPr lang="uk-UA" sz="2400" dirty="0">
                <a:latin typeface="Rockwell (Body)"/>
              </a:rPr>
              <a:t>+</a:t>
            </a:r>
          </a:p>
          <a:p>
            <a:pPr marL="0" indent="0">
              <a:buNone/>
            </a:pPr>
            <a:r>
              <a:rPr lang="uk-UA" sz="2400" dirty="0">
                <a:latin typeface="Rockwell (Body)"/>
              </a:rPr>
              <a:t>адміністративні витрати: 105 євро/семестр, без фізичного перебування в Німеччині, 313 євро/семестр, знаходячись у Німеччині </a:t>
            </a:r>
            <a:br>
              <a:rPr lang="uk-UA" sz="2400" dirty="0">
                <a:latin typeface="Rockwell (Body)"/>
              </a:rPr>
            </a:br>
            <a:r>
              <a:rPr lang="uk-UA" sz="2400" i="1" dirty="0">
                <a:latin typeface="Rockwell (Body)"/>
              </a:rPr>
              <a:t>(останні включають безкоштовний студентський проїзний квиток на всі види громадського транспорту, що діє на всій території країни)</a:t>
            </a:r>
          </a:p>
          <a:p>
            <a:r>
              <a:rPr lang="uk-UA" sz="2400" u="sng" dirty="0">
                <a:latin typeface="Rockwell (Body)"/>
              </a:rPr>
              <a:t>вартість перебування в Німеччині за студентською візою</a:t>
            </a:r>
            <a:br>
              <a:rPr lang="uk-UA" sz="2400" dirty="0">
                <a:latin typeface="Rockwell (Body)"/>
              </a:rPr>
            </a:br>
            <a:r>
              <a:rPr lang="uk-UA" sz="2400" dirty="0">
                <a:latin typeface="Rockwell (Body)"/>
              </a:rPr>
              <a:t>(у розрахунку на 1 семестр, віза звичайно видається </a:t>
            </a:r>
            <a:r>
              <a:rPr lang="uk-UA" sz="2400" dirty="0" err="1">
                <a:latin typeface="Rockwell (Body)"/>
              </a:rPr>
              <a:t>посеместрово</a:t>
            </a:r>
            <a:r>
              <a:rPr lang="uk-UA" sz="2400" dirty="0">
                <a:latin typeface="Rockwell (Body)"/>
              </a:rPr>
              <a:t>)</a:t>
            </a:r>
          </a:p>
          <a:p>
            <a:r>
              <a:rPr lang="uk-UA" sz="2400" dirty="0">
                <a:latin typeface="Rockwell (Body)"/>
              </a:rPr>
              <a:t>992 євро/міс на заблокованому рахунку або </a:t>
            </a:r>
            <a:r>
              <a:rPr lang="uk-UA" sz="2400" u="sng" dirty="0">
                <a:latin typeface="Rockwell (Body)"/>
              </a:rPr>
              <a:t>грант</a:t>
            </a:r>
            <a:endParaRPr lang="en-US" sz="2400" u="sng" dirty="0">
              <a:latin typeface="Rockwell (Body)"/>
            </a:endParaRPr>
          </a:p>
          <a:p>
            <a:r>
              <a:rPr lang="uk-UA" sz="2400" dirty="0">
                <a:latin typeface="Rockwell (Body)"/>
              </a:rPr>
              <a:t>медична страховка (100 євро/міс державна, 30 євро/міс </a:t>
            </a:r>
            <a:r>
              <a:rPr lang="en-US" sz="2400" dirty="0" err="1">
                <a:latin typeface="Rockwell (Body)"/>
              </a:rPr>
              <a:t>Mawista</a:t>
            </a:r>
            <a:r>
              <a:rPr lang="en-US" sz="2400" dirty="0">
                <a:latin typeface="Rockwell (Body)"/>
              </a:rPr>
              <a:t>)</a:t>
            </a:r>
            <a:endParaRPr lang="uk-UA" sz="2400" dirty="0">
              <a:latin typeface="Rockwell (Body)"/>
            </a:endParaRPr>
          </a:p>
          <a:p>
            <a:r>
              <a:rPr lang="uk-UA" sz="2400" dirty="0">
                <a:latin typeface="Rockwell (Body)"/>
              </a:rPr>
              <a:t>якщо плануєте лишатися в Німеччині більше ніж на 1 семестр, потрібно отримувати</a:t>
            </a:r>
            <a:r>
              <a:rPr lang="en-US" sz="2400" dirty="0">
                <a:latin typeface="Rockwell (Body)"/>
              </a:rPr>
              <a:t> </a:t>
            </a:r>
            <a:r>
              <a:rPr lang="uk-UA" sz="2400" dirty="0">
                <a:latin typeface="Rockwell (Body)"/>
              </a:rPr>
              <a:t>дозвіл на проживання </a:t>
            </a:r>
            <a:r>
              <a:rPr lang="uk-UA" dirty="0">
                <a:latin typeface="Rockwell (Body)"/>
              </a:rPr>
              <a:t>/ </a:t>
            </a:r>
            <a:r>
              <a:rPr lang="en-US" dirty="0">
                <a:latin typeface="Rockwell (Body)"/>
              </a:rPr>
              <a:t>student residence permit</a:t>
            </a:r>
            <a:r>
              <a:rPr lang="uk-UA" dirty="0">
                <a:latin typeface="Rockwell (Body)"/>
              </a:rPr>
              <a:t> – </a:t>
            </a:r>
            <a:r>
              <a:rPr lang="en-US" dirty="0">
                <a:latin typeface="Rockwell (Body)"/>
              </a:rPr>
              <a:t>der  </a:t>
            </a:r>
            <a:r>
              <a:rPr lang="en-GB" dirty="0" err="1">
                <a:latin typeface="Rockwell (Body)"/>
              </a:rPr>
              <a:t>Aufenthaltstitel</a:t>
            </a:r>
            <a:endParaRPr lang="en-GB" sz="2400" dirty="0">
              <a:latin typeface="Rockwell (Body)"/>
            </a:endParaRPr>
          </a:p>
        </p:txBody>
      </p:sp>
    </p:spTree>
    <p:extLst>
      <p:ext uri="{BB962C8B-B14F-4D97-AF65-F5344CB8AC3E}">
        <p14:creationId xmlns:p14="http://schemas.microsoft.com/office/powerpoint/2010/main" val="561989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E5140C-9FED-7A25-CD04-BD3F698D5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15330"/>
            <a:ext cx="12223399" cy="46972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C37BB1-A566-E51D-717B-D18656899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18872"/>
            <a:ext cx="10058400" cy="1039368"/>
          </a:xfrm>
        </p:spPr>
        <p:txBody>
          <a:bodyPr/>
          <a:lstStyle/>
          <a:p>
            <a:r>
              <a:rPr lang="uk-UA" dirty="0">
                <a:latin typeface="Rockwell (Body)"/>
              </a:rPr>
              <a:t>додаткові гранти</a:t>
            </a:r>
            <a:endParaRPr lang="en-GB" dirty="0">
              <a:latin typeface="Rockwell (Body)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CE125-5634-BDA6-0869-726272574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257808"/>
            <a:ext cx="10058400" cy="405079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Rockwell (Body)"/>
              </a:rPr>
              <a:t>DAAD </a:t>
            </a:r>
            <a:r>
              <a:rPr lang="uk-UA" sz="2800" dirty="0">
                <a:latin typeface="Rockwell (Body)"/>
              </a:rPr>
              <a:t>(з 2026 р. доступні англійською мовою)</a:t>
            </a:r>
            <a:endParaRPr lang="en-GB" sz="2800" dirty="0">
              <a:latin typeface="Rockwell (Body)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560E94-7BFF-2BF1-9E73-3DBC514A6ADA}"/>
              </a:ext>
            </a:extLst>
          </p:cNvPr>
          <p:cNvSpPr txBox="1"/>
          <p:nvPr/>
        </p:nvSpPr>
        <p:spPr>
          <a:xfrm>
            <a:off x="1063752" y="1815330"/>
            <a:ext cx="3393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https://www.daad.de/en/</a:t>
            </a:r>
            <a:r>
              <a:rPr lang="uk-UA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791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F1B11-CB3A-36FF-D765-DCCC1D87C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 balanced education between business leadership and technical proficiency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09D76-019F-9299-E228-0315349E9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2322576"/>
            <a:ext cx="10207752" cy="4050792"/>
          </a:xfrm>
        </p:spPr>
        <p:txBody>
          <a:bodyPr>
            <a:normAutofit fontScale="92500"/>
          </a:bodyPr>
          <a:lstStyle/>
          <a:p>
            <a:r>
              <a:rPr lang="en-GB" sz="2400" dirty="0"/>
              <a:t>The academic curriculum for a Master’s degree specialising in Management and Information Technology</a:t>
            </a:r>
            <a:r>
              <a:rPr lang="uk-UA" sz="2400" dirty="0"/>
              <a:t> </a:t>
            </a:r>
            <a:r>
              <a:rPr lang="en-GB" sz="2400" b="1" u="sng" dirty="0"/>
              <a:t>is divided into two primary cycles</a:t>
            </a:r>
            <a:r>
              <a:rPr lang="en-GB" sz="2400" dirty="0"/>
              <a:t>, covering general preparation and specialised professional training across four semesters. </a:t>
            </a:r>
            <a:endParaRPr lang="uk-UA" sz="2400" dirty="0"/>
          </a:p>
          <a:p>
            <a:r>
              <a:rPr lang="en-GB" sz="2400" dirty="0"/>
              <a:t>Students must complete </a:t>
            </a:r>
            <a:r>
              <a:rPr lang="en-GB" sz="2400" b="1" u="sng" dirty="0"/>
              <a:t>compulsory modules such as strategic management, machine learning, and software development</a:t>
            </a:r>
            <a:r>
              <a:rPr lang="en-GB" sz="2400" dirty="0"/>
              <a:t>, alongside elective components chosen from university-wide or major-specific pools. </a:t>
            </a:r>
            <a:endParaRPr lang="uk-UA" sz="2400" dirty="0"/>
          </a:p>
          <a:p>
            <a:r>
              <a:rPr lang="en-GB" sz="2400" dirty="0"/>
              <a:t>Us</a:t>
            </a:r>
            <a:r>
              <a:rPr lang="en-US" sz="2400" dirty="0"/>
              <a:t>es</a:t>
            </a:r>
            <a:r>
              <a:rPr lang="en-GB" sz="2400" dirty="0"/>
              <a:t> the ECTS credit system, requiring a total of 120 credits for graduation.</a:t>
            </a:r>
          </a:p>
          <a:p>
            <a:r>
              <a:rPr lang="en-GB" sz="2400" dirty="0"/>
              <a:t>Practical experience is prioritised through </a:t>
            </a:r>
            <a:r>
              <a:rPr lang="en-GB" sz="2400" b="1" u="sng" dirty="0"/>
              <a:t>research and pre-diploma internships</a:t>
            </a:r>
            <a:r>
              <a:rPr lang="en-GB" sz="2400" dirty="0"/>
              <a:t>, culminating in the submission of </a:t>
            </a:r>
            <a:r>
              <a:rPr lang="en-GB" sz="2400" b="1" u="sng" dirty="0"/>
              <a:t>a final thesis</a:t>
            </a:r>
            <a:r>
              <a:rPr lang="en-GB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466176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198</TotalTime>
  <Words>615</Words>
  <Application>Microsoft Office PowerPoint</Application>
  <PresentationFormat>Widescreen</PresentationFormat>
  <Paragraphs>70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e-Ukraine Head</vt:lpstr>
      <vt:lpstr>Rockwell</vt:lpstr>
      <vt:lpstr>Rockwell (Body)</vt:lpstr>
      <vt:lpstr>Rockwell Condensed</vt:lpstr>
      <vt:lpstr>Wingdings</vt:lpstr>
      <vt:lpstr>Wood Type</vt:lpstr>
      <vt:lpstr>Міждисциплінарна програма двох дипломів ХНЕУ-WHZ</vt:lpstr>
      <vt:lpstr>Освітньо-професійна програма  "Менеджмент та  інформаційні технології"</vt:lpstr>
      <vt:lpstr>Westsächsische Hochschule Zwickau</vt:lpstr>
      <vt:lpstr>PowerPoint Presentation</vt:lpstr>
      <vt:lpstr>PowerPoint Presentation</vt:lpstr>
      <vt:lpstr>графік навчання (базовий)</vt:lpstr>
      <vt:lpstr>вартість навчання</vt:lpstr>
      <vt:lpstr>додаткові гранти</vt:lpstr>
      <vt:lpstr>a balanced education between business leadership and technical proficiency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Nadiya Dekhtyar</dc:creator>
  <cp:lastModifiedBy>Nadiya Dekhtyar</cp:lastModifiedBy>
  <cp:revision>10</cp:revision>
  <dcterms:created xsi:type="dcterms:W3CDTF">2026-03-15T09:41:04Z</dcterms:created>
  <dcterms:modified xsi:type="dcterms:W3CDTF">2026-03-15T12:59:48Z</dcterms:modified>
</cp:coreProperties>
</file>